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57"/>
  </p:notesMasterIdLst>
  <p:sldIdLst>
    <p:sldId id="256" r:id="rId2"/>
    <p:sldId id="277" r:id="rId3"/>
    <p:sldId id="348" r:id="rId4"/>
    <p:sldId id="278" r:id="rId5"/>
    <p:sldId id="360" r:id="rId6"/>
    <p:sldId id="257" r:id="rId7"/>
    <p:sldId id="375" r:id="rId8"/>
    <p:sldId id="376" r:id="rId9"/>
    <p:sldId id="295" r:id="rId10"/>
    <p:sldId id="281" r:id="rId11"/>
    <p:sldId id="285" r:id="rId12"/>
    <p:sldId id="305" r:id="rId13"/>
    <p:sldId id="284" r:id="rId14"/>
    <p:sldId id="304" r:id="rId15"/>
    <p:sldId id="349" r:id="rId16"/>
    <p:sldId id="296" r:id="rId17"/>
    <p:sldId id="356" r:id="rId18"/>
    <p:sldId id="287" r:id="rId19"/>
    <p:sldId id="298" r:id="rId20"/>
    <p:sldId id="363" r:id="rId21"/>
    <p:sldId id="338" r:id="rId22"/>
    <p:sldId id="335" r:id="rId23"/>
    <p:sldId id="361" r:id="rId24"/>
    <p:sldId id="299" r:id="rId25"/>
    <p:sldId id="358" r:id="rId26"/>
    <p:sldId id="359" r:id="rId27"/>
    <p:sldId id="288" r:id="rId28"/>
    <p:sldId id="337" r:id="rId29"/>
    <p:sldId id="374" r:id="rId30"/>
    <p:sldId id="301" r:id="rId31"/>
    <p:sldId id="312" r:id="rId32"/>
    <p:sldId id="364" r:id="rId33"/>
    <p:sldId id="314" r:id="rId34"/>
    <p:sldId id="366" r:id="rId35"/>
    <p:sldId id="369" r:id="rId36"/>
    <p:sldId id="368" r:id="rId37"/>
    <p:sldId id="371" r:id="rId38"/>
    <p:sldId id="372" r:id="rId39"/>
    <p:sldId id="373" r:id="rId40"/>
    <p:sldId id="333" r:id="rId41"/>
    <p:sldId id="334" r:id="rId42"/>
    <p:sldId id="307" r:id="rId43"/>
    <p:sldId id="308" r:id="rId44"/>
    <p:sldId id="309" r:id="rId45"/>
    <p:sldId id="310" r:id="rId46"/>
    <p:sldId id="311" r:id="rId47"/>
    <p:sldId id="331" r:id="rId48"/>
    <p:sldId id="352" r:id="rId49"/>
    <p:sldId id="353" r:id="rId50"/>
    <p:sldId id="354" r:id="rId51"/>
    <p:sldId id="362" r:id="rId52"/>
    <p:sldId id="365" r:id="rId53"/>
    <p:sldId id="377" r:id="rId54"/>
    <p:sldId id="367" r:id="rId55"/>
    <p:sldId id="276" r:id="rId56"/>
  </p:sldIdLst>
  <p:sldSz cx="9144000" cy="5143500" type="screen16x9"/>
  <p:notesSz cx="6858000" cy="9144000"/>
  <p:embeddedFontLst>
    <p:embeddedFont>
      <p:font typeface="Abadi" panose="020B0604020104020204" pitchFamily="34" charset="0"/>
      <p:regular r:id="rId58"/>
    </p:embeddedFont>
    <p:embeddedFont>
      <p:font typeface="Calibri" panose="020F0502020204030204" pitchFamily="34" charset="0"/>
      <p:regular r:id="rId59"/>
      <p:bold r:id="rId60"/>
      <p:italic r:id="rId61"/>
      <p:boldItalic r:id="rId62"/>
    </p:embeddedFont>
    <p:embeddedFont>
      <p:font typeface="Tenorite" panose="00000500000000000000" pitchFamily="2" charset="0"/>
      <p:regular r:id="rId63"/>
      <p:bold r:id="rId64"/>
      <p:italic r:id="rId65"/>
      <p:boldItalic r:id="rId66"/>
    </p:embeddedFont>
    <p:embeddedFont>
      <p:font typeface="Trebuchet MS" panose="020B0603020202020204" pitchFamily="34" charset="0"/>
      <p:regular r:id="rId67"/>
      <p:bold r:id="rId68"/>
      <p:italic r:id="rId69"/>
      <p:boldItalic r:id="rId70"/>
    </p:embeddedFont>
    <p:embeddedFont>
      <p:font typeface="Verdana" panose="020B0604030504040204" pitchFamily="34" charset="0"/>
      <p:regular r:id="rId71"/>
      <p:bold r:id="rId72"/>
      <p:italic r:id="rId73"/>
      <p:boldItalic r:id="rId7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3090" autoAdjust="0"/>
  </p:normalViewPr>
  <p:slideViewPr>
    <p:cSldViewPr snapToGrid="0">
      <p:cViewPr varScale="1">
        <p:scale>
          <a:sx n="113" d="100"/>
          <a:sy n="113" d="100"/>
        </p:scale>
        <p:origin x="157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ata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2.png"/><Relationship Id="rId7" Type="http://schemas.openxmlformats.org/officeDocument/2006/relationships/image" Target="../media/image49.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ata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_rels/data1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diagrams/_rels/data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svg"/><Relationship Id="rId1" Type="http://schemas.openxmlformats.org/officeDocument/2006/relationships/image" Target="../media/image130.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diagrams/_rels/data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03.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0.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diagrams/_rels/data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svg"/><Relationship Id="rId1" Type="http://schemas.openxmlformats.org/officeDocument/2006/relationships/image" Target="../media/image148.png"/><Relationship Id="rId4" Type="http://schemas.openxmlformats.org/officeDocument/2006/relationships/image" Target="../media/image151.svg"/></Relationships>
</file>

<file path=ppt/diagrams/_rels/data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1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ata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2.png"/><Relationship Id="rId7" Type="http://schemas.openxmlformats.org/officeDocument/2006/relationships/image" Target="../media/image49.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svg"/><Relationship Id="rId1" Type="http://schemas.openxmlformats.org/officeDocument/2006/relationships/image" Target="../media/image130.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0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svg"/><Relationship Id="rId1" Type="http://schemas.openxmlformats.org/officeDocument/2006/relationships/image" Target="../media/image148.png"/><Relationship Id="rId4" Type="http://schemas.openxmlformats.org/officeDocument/2006/relationships/image" Target="../media/image15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1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738BB57-E44C-4CA9-B6FE-BD93C1D35E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BD8FAC3-58EE-476C-B147-BEB22E264F98}">
      <dgm:prSet/>
      <dgm:spPr/>
      <dgm:t>
        <a:bodyPr/>
        <a:lstStyle/>
        <a:p>
          <a:pPr>
            <a:defRPr cap="all"/>
          </a:pPr>
          <a:r>
            <a:rPr lang="en-GB" cap="none" dirty="0"/>
            <a:t>Reduce duplication of effort</a:t>
          </a:r>
          <a:endParaRPr lang="en-US" cap="none" dirty="0"/>
        </a:p>
      </dgm:t>
    </dgm:pt>
    <dgm:pt modelId="{BE18D75B-2474-466D-9D15-2B160055CE64}" type="parTrans" cxnId="{B31C97D2-3DFA-498D-8BED-3822CE449C77}">
      <dgm:prSet/>
      <dgm:spPr/>
      <dgm:t>
        <a:bodyPr/>
        <a:lstStyle/>
        <a:p>
          <a:endParaRPr lang="en-US"/>
        </a:p>
      </dgm:t>
    </dgm:pt>
    <dgm:pt modelId="{21FC2C3A-7E04-42AB-A7AD-C0623C9B072A}" type="sibTrans" cxnId="{B31C97D2-3DFA-498D-8BED-3822CE449C77}">
      <dgm:prSet/>
      <dgm:spPr/>
      <dgm:t>
        <a:bodyPr/>
        <a:lstStyle/>
        <a:p>
          <a:endParaRPr lang="en-US"/>
        </a:p>
      </dgm:t>
    </dgm:pt>
    <dgm:pt modelId="{13B14E5A-88A2-4E1F-B93A-C127D9DDCF1F}">
      <dgm:prSet/>
      <dgm:spPr/>
      <dgm:t>
        <a:bodyPr/>
        <a:lstStyle/>
        <a:p>
          <a:pPr>
            <a:defRPr cap="all"/>
          </a:pPr>
          <a:r>
            <a:rPr lang="en-GB" cap="none" dirty="0"/>
            <a:t>Increase collaboration and sharing of knowledge between departments</a:t>
          </a:r>
          <a:endParaRPr lang="en-US" cap="none" dirty="0"/>
        </a:p>
      </dgm:t>
    </dgm:pt>
    <dgm:pt modelId="{A9DD4507-4B85-4CD3-B6CD-4021BDC8D145}" type="parTrans" cxnId="{78B38E76-AA92-460E-90F9-48FAE4E9B51B}">
      <dgm:prSet/>
      <dgm:spPr/>
      <dgm:t>
        <a:bodyPr/>
        <a:lstStyle/>
        <a:p>
          <a:endParaRPr lang="en-US"/>
        </a:p>
      </dgm:t>
    </dgm:pt>
    <dgm:pt modelId="{87FD17B9-BD5B-42EE-8A97-7952F787A265}" type="sibTrans" cxnId="{78B38E76-AA92-460E-90F9-48FAE4E9B51B}">
      <dgm:prSet/>
      <dgm:spPr/>
      <dgm:t>
        <a:bodyPr/>
        <a:lstStyle/>
        <a:p>
          <a:endParaRPr lang="en-US"/>
        </a:p>
      </dgm:t>
    </dgm:pt>
    <dgm:pt modelId="{D18A8477-8F48-415A-934C-A26E60F39725}">
      <dgm:prSet/>
      <dgm:spPr/>
      <dgm:t>
        <a:bodyPr/>
        <a:lstStyle/>
        <a:p>
          <a:pPr>
            <a:defRPr cap="all"/>
          </a:pPr>
          <a:r>
            <a:rPr lang="en-GB" i="0" u="none" cap="none" dirty="0"/>
            <a:t>Stimulate idea generation and break down silos</a:t>
          </a:r>
          <a:endParaRPr lang="en-US" i="0" u="none" cap="none" dirty="0"/>
        </a:p>
      </dgm:t>
    </dgm:pt>
    <dgm:pt modelId="{AF0E71C8-36E2-4F51-A8D6-EEE6A20E0472}" type="parTrans" cxnId="{56911EAE-790E-4998-BF4D-B3A4F52C16DC}">
      <dgm:prSet/>
      <dgm:spPr/>
      <dgm:t>
        <a:bodyPr/>
        <a:lstStyle/>
        <a:p>
          <a:endParaRPr lang="en-US"/>
        </a:p>
      </dgm:t>
    </dgm:pt>
    <dgm:pt modelId="{2AA61DC0-8D1C-4DDA-BE63-6B209686D741}" type="sibTrans" cxnId="{56911EAE-790E-4998-BF4D-B3A4F52C16DC}">
      <dgm:prSet/>
      <dgm:spPr/>
      <dgm:t>
        <a:bodyPr/>
        <a:lstStyle/>
        <a:p>
          <a:endParaRPr lang="en-US"/>
        </a:p>
      </dgm:t>
    </dgm:pt>
    <dgm:pt modelId="{8DC92C5B-D510-4544-97A6-D89A768586FB}" type="pres">
      <dgm:prSet presAssocID="{3738BB57-E44C-4CA9-B6FE-BD93C1D35E30}" presName="root" presStyleCnt="0">
        <dgm:presLayoutVars>
          <dgm:dir/>
          <dgm:resizeHandles val="exact"/>
        </dgm:presLayoutVars>
      </dgm:prSet>
      <dgm:spPr/>
    </dgm:pt>
    <dgm:pt modelId="{02C47778-465D-4601-82FF-53E6051FD924}" type="pres">
      <dgm:prSet presAssocID="{1BD8FAC3-58EE-476C-B147-BEB22E264F98}" presName="compNode" presStyleCnt="0"/>
      <dgm:spPr/>
    </dgm:pt>
    <dgm:pt modelId="{F5313BC9-EAE8-42B0-826D-CAF819112A16}" type="pres">
      <dgm:prSet presAssocID="{1BD8FAC3-58EE-476C-B147-BEB22E264F98}" presName="iconBgRect" presStyleLbl="bgShp" presStyleIdx="0" presStyleCnt="3"/>
      <dgm:spPr/>
    </dgm:pt>
    <dgm:pt modelId="{45EA8506-16FB-4541-A1D9-07132CA8CC1A}" type="pres">
      <dgm:prSet presAssocID="{1BD8FAC3-58EE-476C-B147-BEB22E264F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7BA5F0D9-12C6-4ACC-A2AC-72661CB72358}" type="pres">
      <dgm:prSet presAssocID="{1BD8FAC3-58EE-476C-B147-BEB22E264F98}" presName="spaceRect" presStyleCnt="0"/>
      <dgm:spPr/>
    </dgm:pt>
    <dgm:pt modelId="{46A0C406-370E-4020-AB87-708EDD31FC54}" type="pres">
      <dgm:prSet presAssocID="{1BD8FAC3-58EE-476C-B147-BEB22E264F98}" presName="textRect" presStyleLbl="revTx" presStyleIdx="0" presStyleCnt="3">
        <dgm:presLayoutVars>
          <dgm:chMax val="1"/>
          <dgm:chPref val="1"/>
        </dgm:presLayoutVars>
      </dgm:prSet>
      <dgm:spPr/>
    </dgm:pt>
    <dgm:pt modelId="{A5D6CCF6-8124-43A4-B1DF-C7887147CFE1}" type="pres">
      <dgm:prSet presAssocID="{21FC2C3A-7E04-42AB-A7AD-C0623C9B072A}" presName="sibTrans" presStyleCnt="0"/>
      <dgm:spPr/>
    </dgm:pt>
    <dgm:pt modelId="{939B6A62-D6B5-49E9-9060-9E040B2C4968}" type="pres">
      <dgm:prSet presAssocID="{13B14E5A-88A2-4E1F-B93A-C127D9DDCF1F}" presName="compNode" presStyleCnt="0"/>
      <dgm:spPr/>
    </dgm:pt>
    <dgm:pt modelId="{9EB05A31-02A3-4F9C-8991-738A89215515}" type="pres">
      <dgm:prSet presAssocID="{13B14E5A-88A2-4E1F-B93A-C127D9DDCF1F}" presName="iconBgRect" presStyleLbl="bgShp" presStyleIdx="1" presStyleCnt="3"/>
      <dgm:spPr/>
    </dgm:pt>
    <dgm:pt modelId="{0C063CDC-848F-4AFD-9A9C-E8177CC20CB2}" type="pres">
      <dgm:prSet presAssocID="{13B14E5A-88A2-4E1F-B93A-C127D9DDC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30E15D3F-7673-4E76-B223-AD75F2AA991E}" type="pres">
      <dgm:prSet presAssocID="{13B14E5A-88A2-4E1F-B93A-C127D9DDCF1F}" presName="spaceRect" presStyleCnt="0"/>
      <dgm:spPr/>
    </dgm:pt>
    <dgm:pt modelId="{A1B565E1-623B-48CA-8823-2F8AA26AE9F2}" type="pres">
      <dgm:prSet presAssocID="{13B14E5A-88A2-4E1F-B93A-C127D9DDCF1F}" presName="textRect" presStyleLbl="revTx" presStyleIdx="1" presStyleCnt="3">
        <dgm:presLayoutVars>
          <dgm:chMax val="1"/>
          <dgm:chPref val="1"/>
        </dgm:presLayoutVars>
      </dgm:prSet>
      <dgm:spPr/>
    </dgm:pt>
    <dgm:pt modelId="{2D3FBEE2-B056-4309-8837-33C187F9C441}" type="pres">
      <dgm:prSet presAssocID="{87FD17B9-BD5B-42EE-8A97-7952F787A265}" presName="sibTrans" presStyleCnt="0"/>
      <dgm:spPr/>
    </dgm:pt>
    <dgm:pt modelId="{B9CB9783-9BB4-4FDD-A15E-1E251D7E0619}" type="pres">
      <dgm:prSet presAssocID="{D18A8477-8F48-415A-934C-A26E60F39725}" presName="compNode" presStyleCnt="0"/>
      <dgm:spPr/>
    </dgm:pt>
    <dgm:pt modelId="{63CD6B26-2517-40D9-9961-78197022BE86}" type="pres">
      <dgm:prSet presAssocID="{D18A8477-8F48-415A-934C-A26E60F39725}" presName="iconBgRect" presStyleLbl="bgShp" presStyleIdx="2" presStyleCnt="3"/>
      <dgm:spPr/>
    </dgm:pt>
    <dgm:pt modelId="{DDD5B786-3C55-4448-9FDB-21E5291E8DEA}" type="pres">
      <dgm:prSet presAssocID="{D18A8477-8F48-415A-934C-A26E60F397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A67B3BDC-8692-4052-8487-CF61C3CAB574}" type="pres">
      <dgm:prSet presAssocID="{D18A8477-8F48-415A-934C-A26E60F39725}" presName="spaceRect" presStyleCnt="0"/>
      <dgm:spPr/>
    </dgm:pt>
    <dgm:pt modelId="{B775549B-AD5B-46DA-B229-06BA91CD68A5}" type="pres">
      <dgm:prSet presAssocID="{D18A8477-8F48-415A-934C-A26E60F39725}" presName="textRect" presStyleLbl="revTx" presStyleIdx="2" presStyleCnt="3">
        <dgm:presLayoutVars>
          <dgm:chMax val="1"/>
          <dgm:chPref val="1"/>
        </dgm:presLayoutVars>
      </dgm:prSet>
      <dgm:spPr/>
    </dgm:pt>
  </dgm:ptLst>
  <dgm:cxnLst>
    <dgm:cxn modelId="{F883A426-66D0-4324-87F3-C4AC73114B73}" type="presOf" srcId="{13B14E5A-88A2-4E1F-B93A-C127D9DDCF1F}" destId="{A1B565E1-623B-48CA-8823-2F8AA26AE9F2}" srcOrd="0" destOrd="0" presId="urn:microsoft.com/office/officeart/2018/5/layout/IconCircleLabelList"/>
    <dgm:cxn modelId="{59627565-D1B3-403B-A08B-1954975FC1E3}" type="presOf" srcId="{D18A8477-8F48-415A-934C-A26E60F39725}" destId="{B775549B-AD5B-46DA-B229-06BA91CD68A5}" srcOrd="0" destOrd="0" presId="urn:microsoft.com/office/officeart/2018/5/layout/IconCircleLabelList"/>
    <dgm:cxn modelId="{78B38E76-AA92-460E-90F9-48FAE4E9B51B}" srcId="{3738BB57-E44C-4CA9-B6FE-BD93C1D35E30}" destId="{13B14E5A-88A2-4E1F-B93A-C127D9DDCF1F}" srcOrd="1" destOrd="0" parTransId="{A9DD4507-4B85-4CD3-B6CD-4021BDC8D145}" sibTransId="{87FD17B9-BD5B-42EE-8A97-7952F787A265}"/>
    <dgm:cxn modelId="{56911EAE-790E-4998-BF4D-B3A4F52C16DC}" srcId="{3738BB57-E44C-4CA9-B6FE-BD93C1D35E30}" destId="{D18A8477-8F48-415A-934C-A26E60F39725}" srcOrd="2" destOrd="0" parTransId="{AF0E71C8-36E2-4F51-A8D6-EEE6A20E0472}" sibTransId="{2AA61DC0-8D1C-4DDA-BE63-6B209686D741}"/>
    <dgm:cxn modelId="{73BC33AF-A417-4809-BC6B-65CFCA33A796}" type="presOf" srcId="{1BD8FAC3-58EE-476C-B147-BEB22E264F98}" destId="{46A0C406-370E-4020-AB87-708EDD31FC54}" srcOrd="0" destOrd="0" presId="urn:microsoft.com/office/officeart/2018/5/layout/IconCircleLabelList"/>
    <dgm:cxn modelId="{F6C9A8C1-4FCA-4196-BC44-6051D5378F4A}" type="presOf" srcId="{3738BB57-E44C-4CA9-B6FE-BD93C1D35E30}" destId="{8DC92C5B-D510-4544-97A6-D89A768586FB}" srcOrd="0" destOrd="0" presId="urn:microsoft.com/office/officeart/2018/5/layout/IconCircleLabelList"/>
    <dgm:cxn modelId="{B31C97D2-3DFA-498D-8BED-3822CE449C77}" srcId="{3738BB57-E44C-4CA9-B6FE-BD93C1D35E30}" destId="{1BD8FAC3-58EE-476C-B147-BEB22E264F98}" srcOrd="0" destOrd="0" parTransId="{BE18D75B-2474-466D-9D15-2B160055CE64}" sibTransId="{21FC2C3A-7E04-42AB-A7AD-C0623C9B072A}"/>
    <dgm:cxn modelId="{E623E950-16D1-4687-9045-D2A75CF55D80}" type="presParOf" srcId="{8DC92C5B-D510-4544-97A6-D89A768586FB}" destId="{02C47778-465D-4601-82FF-53E6051FD924}" srcOrd="0" destOrd="0" presId="urn:microsoft.com/office/officeart/2018/5/layout/IconCircleLabelList"/>
    <dgm:cxn modelId="{D7BF54F4-5F64-49C0-A003-9AD120799B03}" type="presParOf" srcId="{02C47778-465D-4601-82FF-53E6051FD924}" destId="{F5313BC9-EAE8-42B0-826D-CAF819112A16}" srcOrd="0" destOrd="0" presId="urn:microsoft.com/office/officeart/2018/5/layout/IconCircleLabelList"/>
    <dgm:cxn modelId="{8A30BFF2-1800-45D5-A2F2-D9A4F8E75B09}" type="presParOf" srcId="{02C47778-465D-4601-82FF-53E6051FD924}" destId="{45EA8506-16FB-4541-A1D9-07132CA8CC1A}" srcOrd="1" destOrd="0" presId="urn:microsoft.com/office/officeart/2018/5/layout/IconCircleLabelList"/>
    <dgm:cxn modelId="{CB6FAE4D-F3F2-4F1B-BFFD-F3E43232DAEE}" type="presParOf" srcId="{02C47778-465D-4601-82FF-53E6051FD924}" destId="{7BA5F0D9-12C6-4ACC-A2AC-72661CB72358}" srcOrd="2" destOrd="0" presId="urn:microsoft.com/office/officeart/2018/5/layout/IconCircleLabelList"/>
    <dgm:cxn modelId="{19A9D920-3D2A-40D6-9C53-34D2316E5D33}" type="presParOf" srcId="{02C47778-465D-4601-82FF-53E6051FD924}" destId="{46A0C406-370E-4020-AB87-708EDD31FC54}" srcOrd="3" destOrd="0" presId="urn:microsoft.com/office/officeart/2018/5/layout/IconCircleLabelList"/>
    <dgm:cxn modelId="{D507B694-EBFD-4220-A1AC-277DA7467D50}" type="presParOf" srcId="{8DC92C5B-D510-4544-97A6-D89A768586FB}" destId="{A5D6CCF6-8124-43A4-B1DF-C7887147CFE1}" srcOrd="1" destOrd="0" presId="urn:microsoft.com/office/officeart/2018/5/layout/IconCircleLabelList"/>
    <dgm:cxn modelId="{A43439EE-8936-41AB-B7A2-4A5AADAF8558}" type="presParOf" srcId="{8DC92C5B-D510-4544-97A6-D89A768586FB}" destId="{939B6A62-D6B5-49E9-9060-9E040B2C4968}" srcOrd="2" destOrd="0" presId="urn:microsoft.com/office/officeart/2018/5/layout/IconCircleLabelList"/>
    <dgm:cxn modelId="{C6DE1CE0-F150-49FD-A607-80A68A6EEC69}" type="presParOf" srcId="{939B6A62-D6B5-49E9-9060-9E040B2C4968}" destId="{9EB05A31-02A3-4F9C-8991-738A89215515}" srcOrd="0" destOrd="0" presId="urn:microsoft.com/office/officeart/2018/5/layout/IconCircleLabelList"/>
    <dgm:cxn modelId="{A082C257-7A0B-40D4-A3D7-01D08778030A}" type="presParOf" srcId="{939B6A62-D6B5-49E9-9060-9E040B2C4968}" destId="{0C063CDC-848F-4AFD-9A9C-E8177CC20CB2}" srcOrd="1" destOrd="0" presId="urn:microsoft.com/office/officeart/2018/5/layout/IconCircleLabelList"/>
    <dgm:cxn modelId="{7359A471-D5BF-484E-9F69-D22C4549D3CD}" type="presParOf" srcId="{939B6A62-D6B5-49E9-9060-9E040B2C4968}" destId="{30E15D3F-7673-4E76-B223-AD75F2AA991E}" srcOrd="2" destOrd="0" presId="urn:microsoft.com/office/officeart/2018/5/layout/IconCircleLabelList"/>
    <dgm:cxn modelId="{FF0BD369-AA2E-4ED4-8662-77396CB3C8F9}" type="presParOf" srcId="{939B6A62-D6B5-49E9-9060-9E040B2C4968}" destId="{A1B565E1-623B-48CA-8823-2F8AA26AE9F2}" srcOrd="3" destOrd="0" presId="urn:microsoft.com/office/officeart/2018/5/layout/IconCircleLabelList"/>
    <dgm:cxn modelId="{B7560439-6BC8-4648-BA3A-9D66A9AD40FE}" type="presParOf" srcId="{8DC92C5B-D510-4544-97A6-D89A768586FB}" destId="{2D3FBEE2-B056-4309-8837-33C187F9C441}" srcOrd="3" destOrd="0" presId="urn:microsoft.com/office/officeart/2018/5/layout/IconCircleLabelList"/>
    <dgm:cxn modelId="{42FF3ABD-EAC5-4BEB-A4A0-73A40247D935}" type="presParOf" srcId="{8DC92C5B-D510-4544-97A6-D89A768586FB}" destId="{B9CB9783-9BB4-4FDD-A15E-1E251D7E0619}" srcOrd="4" destOrd="0" presId="urn:microsoft.com/office/officeart/2018/5/layout/IconCircleLabelList"/>
    <dgm:cxn modelId="{2BD3650B-8A88-4F07-97BB-61AD5908F26D}" type="presParOf" srcId="{B9CB9783-9BB4-4FDD-A15E-1E251D7E0619}" destId="{63CD6B26-2517-40D9-9961-78197022BE86}" srcOrd="0" destOrd="0" presId="urn:microsoft.com/office/officeart/2018/5/layout/IconCircleLabelList"/>
    <dgm:cxn modelId="{689140DB-6F05-410F-8489-F6E5FE9ADBDF}" type="presParOf" srcId="{B9CB9783-9BB4-4FDD-A15E-1E251D7E0619}" destId="{DDD5B786-3C55-4448-9FDB-21E5291E8DEA}" srcOrd="1" destOrd="0" presId="urn:microsoft.com/office/officeart/2018/5/layout/IconCircleLabelList"/>
    <dgm:cxn modelId="{50CD2769-B8EE-473C-9D87-FBC72D573930}" type="presParOf" srcId="{B9CB9783-9BB4-4FDD-A15E-1E251D7E0619}" destId="{A67B3BDC-8692-4052-8487-CF61C3CAB574}" srcOrd="2" destOrd="0" presId="urn:microsoft.com/office/officeart/2018/5/layout/IconCircleLabelList"/>
    <dgm:cxn modelId="{EEF4B5FD-CDA2-4760-A66D-F138A2AA850E}" type="presParOf" srcId="{B9CB9783-9BB4-4FDD-A15E-1E251D7E0619}" destId="{B775549B-AD5B-46DA-B229-06BA91CD68A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EB4327-5F29-4926-AD99-59BA1D78D01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DC0B6C9-5194-403D-9178-5A26C3795EA5}">
      <dgm:prSet/>
      <dgm:spPr/>
      <dgm:t>
        <a:bodyPr/>
        <a:lstStyle/>
        <a:p>
          <a:pPr>
            <a:defRPr b="1"/>
          </a:pPr>
          <a:r>
            <a:rPr lang="en-GB" dirty="0"/>
            <a:t>Performance</a:t>
          </a:r>
          <a:endParaRPr lang="en-US" dirty="0"/>
        </a:p>
      </dgm:t>
    </dgm:pt>
    <dgm:pt modelId="{7D841379-9642-408A-8BF8-E6ED5464878A}" type="parTrans" cxnId="{A0C79F3C-832E-462D-B3E7-3DEB7F464072}">
      <dgm:prSet/>
      <dgm:spPr/>
      <dgm:t>
        <a:bodyPr/>
        <a:lstStyle/>
        <a:p>
          <a:endParaRPr lang="en-US"/>
        </a:p>
      </dgm:t>
    </dgm:pt>
    <dgm:pt modelId="{57B7412F-A7C5-43A1-AB7C-63427D828403}" type="sibTrans" cxnId="{A0C79F3C-832E-462D-B3E7-3DEB7F464072}">
      <dgm:prSet/>
      <dgm:spPr/>
      <dgm:t>
        <a:bodyPr/>
        <a:lstStyle/>
        <a:p>
          <a:endParaRPr lang="en-US"/>
        </a:p>
      </dgm:t>
    </dgm:pt>
    <dgm:pt modelId="{52583767-832F-4A4E-922D-916B98DF800E}">
      <dgm:prSet/>
      <dgm:spPr/>
      <dgm:t>
        <a:bodyPr/>
        <a:lstStyle/>
        <a:p>
          <a:r>
            <a:rPr lang="en-GB" dirty="0"/>
            <a:t>Handling a large volume of users and content while maintaining responsive and fast loading times</a:t>
          </a:r>
          <a:endParaRPr lang="en-US" dirty="0"/>
        </a:p>
      </dgm:t>
    </dgm:pt>
    <dgm:pt modelId="{EF07EC0E-65FB-4B89-8B48-9CC9AB7FBAB5}" type="parTrans" cxnId="{6F5C6607-9F42-46D3-A3F9-E9072B4F1C08}">
      <dgm:prSet/>
      <dgm:spPr/>
      <dgm:t>
        <a:bodyPr/>
        <a:lstStyle/>
        <a:p>
          <a:endParaRPr lang="en-US"/>
        </a:p>
      </dgm:t>
    </dgm:pt>
    <dgm:pt modelId="{1F2888BD-9014-49C6-8BCC-2B6380591AFC}" type="sibTrans" cxnId="{6F5C6607-9F42-46D3-A3F9-E9072B4F1C08}">
      <dgm:prSet/>
      <dgm:spPr/>
      <dgm:t>
        <a:bodyPr/>
        <a:lstStyle/>
        <a:p>
          <a:endParaRPr lang="en-US"/>
        </a:p>
      </dgm:t>
    </dgm:pt>
    <dgm:pt modelId="{C19C4007-C1DC-4395-92BC-61A06DF54DAF}">
      <dgm:prSet/>
      <dgm:spPr/>
      <dgm:t>
        <a:bodyPr/>
        <a:lstStyle/>
        <a:p>
          <a:pPr>
            <a:defRPr b="1"/>
          </a:pPr>
          <a:r>
            <a:rPr lang="en-GB"/>
            <a:t>Usability</a:t>
          </a:r>
          <a:endParaRPr lang="en-US"/>
        </a:p>
      </dgm:t>
    </dgm:pt>
    <dgm:pt modelId="{F8CC545D-1ECE-438B-A7C7-C79E550E8EEB}" type="parTrans" cxnId="{F0720077-60DF-42FA-B1AF-2F7903214BBF}">
      <dgm:prSet/>
      <dgm:spPr/>
      <dgm:t>
        <a:bodyPr/>
        <a:lstStyle/>
        <a:p>
          <a:endParaRPr lang="en-US"/>
        </a:p>
      </dgm:t>
    </dgm:pt>
    <dgm:pt modelId="{0D9C01A3-26FC-4B7F-BED2-0BE4EC0D3812}" type="sibTrans" cxnId="{F0720077-60DF-42FA-B1AF-2F7903214BBF}">
      <dgm:prSet/>
      <dgm:spPr/>
      <dgm:t>
        <a:bodyPr/>
        <a:lstStyle/>
        <a:p>
          <a:endParaRPr lang="en-US"/>
        </a:p>
      </dgm:t>
    </dgm:pt>
    <dgm:pt modelId="{E8E926C0-FFC5-4F3C-BBC9-9B4C58C4DDAC}">
      <dgm:prSet/>
      <dgm:spPr/>
      <dgm:t>
        <a:bodyPr/>
        <a:lstStyle/>
        <a:p>
          <a:r>
            <a:rPr lang="en-GB" dirty="0"/>
            <a:t>Easy-to-use and intuitive interface </a:t>
          </a:r>
          <a:endParaRPr lang="en-US" dirty="0"/>
        </a:p>
      </dgm:t>
    </dgm:pt>
    <dgm:pt modelId="{2E9008F1-9FCD-4B22-A4B9-39BDDECE064C}" type="parTrans" cxnId="{2B3BA3AC-1BE7-4B81-A2C1-9279B22E6B07}">
      <dgm:prSet/>
      <dgm:spPr/>
      <dgm:t>
        <a:bodyPr/>
        <a:lstStyle/>
        <a:p>
          <a:endParaRPr lang="en-US"/>
        </a:p>
      </dgm:t>
    </dgm:pt>
    <dgm:pt modelId="{F653EBE5-092A-4118-86DA-C5E9C48837AB}" type="sibTrans" cxnId="{2B3BA3AC-1BE7-4B81-A2C1-9279B22E6B07}">
      <dgm:prSet/>
      <dgm:spPr/>
      <dgm:t>
        <a:bodyPr/>
        <a:lstStyle/>
        <a:p>
          <a:endParaRPr lang="en-US"/>
        </a:p>
      </dgm:t>
    </dgm:pt>
    <dgm:pt modelId="{25E64E2F-4010-417F-A63C-BB847DBB2A67}">
      <dgm:prSet/>
      <dgm:spPr/>
      <dgm:t>
        <a:bodyPr/>
        <a:lstStyle/>
        <a:p>
          <a:pPr>
            <a:defRPr b="1"/>
          </a:pPr>
          <a:r>
            <a:rPr lang="en-GB"/>
            <a:t>Reliability</a:t>
          </a:r>
          <a:endParaRPr lang="en-US"/>
        </a:p>
      </dgm:t>
    </dgm:pt>
    <dgm:pt modelId="{F2C5B32F-90EB-4BBE-B7FD-AAFCA2C7DC21}" type="parTrans" cxnId="{AD8FA6B5-24B3-48CA-93B5-D44CE9F422E9}">
      <dgm:prSet/>
      <dgm:spPr/>
      <dgm:t>
        <a:bodyPr/>
        <a:lstStyle/>
        <a:p>
          <a:endParaRPr lang="en-US"/>
        </a:p>
      </dgm:t>
    </dgm:pt>
    <dgm:pt modelId="{2EB7730E-0098-477E-BD0D-12CAC7F260F4}" type="sibTrans" cxnId="{AD8FA6B5-24B3-48CA-93B5-D44CE9F422E9}">
      <dgm:prSet/>
      <dgm:spPr/>
      <dgm:t>
        <a:bodyPr/>
        <a:lstStyle/>
        <a:p>
          <a:endParaRPr lang="en-US"/>
        </a:p>
      </dgm:t>
    </dgm:pt>
    <dgm:pt modelId="{B4F9505B-D4A3-4F6F-A3B0-C30F3D6B8189}">
      <dgm:prSet/>
      <dgm:spPr/>
      <dgm:t>
        <a:bodyPr/>
        <a:lstStyle/>
        <a:p>
          <a:r>
            <a:rPr lang="en-GB" dirty="0"/>
            <a:t>Continuous availability and accessibility for users</a:t>
          </a:r>
          <a:endParaRPr lang="en-US" dirty="0"/>
        </a:p>
      </dgm:t>
    </dgm:pt>
    <dgm:pt modelId="{20256186-B575-4566-A29E-F0A7C2E09A91}" type="parTrans" cxnId="{02318371-5F82-463E-B42A-CC7CE7CD1BC5}">
      <dgm:prSet/>
      <dgm:spPr/>
      <dgm:t>
        <a:bodyPr/>
        <a:lstStyle/>
        <a:p>
          <a:endParaRPr lang="en-US"/>
        </a:p>
      </dgm:t>
    </dgm:pt>
    <dgm:pt modelId="{1C918A53-C4DE-4234-A68A-DF824731E5AF}" type="sibTrans" cxnId="{02318371-5F82-463E-B42A-CC7CE7CD1BC5}">
      <dgm:prSet/>
      <dgm:spPr/>
      <dgm:t>
        <a:bodyPr/>
        <a:lstStyle/>
        <a:p>
          <a:endParaRPr lang="en-US"/>
        </a:p>
      </dgm:t>
    </dgm:pt>
    <dgm:pt modelId="{962826FC-FB34-4594-B817-760C67B15499}" type="pres">
      <dgm:prSet presAssocID="{9FEB4327-5F29-4926-AD99-59BA1D78D01A}" presName="root" presStyleCnt="0">
        <dgm:presLayoutVars>
          <dgm:dir/>
          <dgm:resizeHandles val="exact"/>
        </dgm:presLayoutVars>
      </dgm:prSet>
      <dgm:spPr/>
    </dgm:pt>
    <dgm:pt modelId="{3654CE60-456A-4ACE-B7B8-F7CBAFF345E3}" type="pres">
      <dgm:prSet presAssocID="{0DC0B6C9-5194-403D-9178-5A26C3795EA5}" presName="compNode" presStyleCnt="0"/>
      <dgm:spPr/>
    </dgm:pt>
    <dgm:pt modelId="{633333B7-8B24-475D-9B22-C1BDBB817338}" type="pres">
      <dgm:prSet presAssocID="{0DC0B6C9-5194-403D-9178-5A26C3795E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23D500-88C5-4D73-A889-CA88FBC4A2EB}" type="pres">
      <dgm:prSet presAssocID="{0DC0B6C9-5194-403D-9178-5A26C3795EA5}" presName="iconSpace" presStyleCnt="0"/>
      <dgm:spPr/>
    </dgm:pt>
    <dgm:pt modelId="{80A9A583-E651-4FC0-A203-4EFBBC42BF12}" type="pres">
      <dgm:prSet presAssocID="{0DC0B6C9-5194-403D-9178-5A26C3795EA5}" presName="parTx" presStyleLbl="revTx" presStyleIdx="0" presStyleCnt="6">
        <dgm:presLayoutVars>
          <dgm:chMax val="0"/>
          <dgm:chPref val="0"/>
        </dgm:presLayoutVars>
      </dgm:prSet>
      <dgm:spPr/>
    </dgm:pt>
    <dgm:pt modelId="{FC360791-E224-4EB7-BB4B-3405D13560C8}" type="pres">
      <dgm:prSet presAssocID="{0DC0B6C9-5194-403D-9178-5A26C3795EA5}" presName="txSpace" presStyleCnt="0"/>
      <dgm:spPr/>
    </dgm:pt>
    <dgm:pt modelId="{15DE74CA-5CEB-4E1D-A8D9-5006954319EF}" type="pres">
      <dgm:prSet presAssocID="{0DC0B6C9-5194-403D-9178-5A26C3795EA5}" presName="desTx" presStyleLbl="revTx" presStyleIdx="1" presStyleCnt="6">
        <dgm:presLayoutVars/>
      </dgm:prSet>
      <dgm:spPr/>
    </dgm:pt>
    <dgm:pt modelId="{EEE76C30-AFFE-4852-9E85-611996EA24F0}" type="pres">
      <dgm:prSet presAssocID="{57B7412F-A7C5-43A1-AB7C-63427D828403}" presName="sibTrans" presStyleCnt="0"/>
      <dgm:spPr/>
    </dgm:pt>
    <dgm:pt modelId="{E5FC5A16-7B05-4AE2-9989-1359A8BC1D35}" type="pres">
      <dgm:prSet presAssocID="{C19C4007-C1DC-4395-92BC-61A06DF54DAF}" presName="compNode" presStyleCnt="0"/>
      <dgm:spPr/>
    </dgm:pt>
    <dgm:pt modelId="{EFE6EDFA-D4CB-4B36-9038-A7E7B2D6A6F8}" type="pres">
      <dgm:prSet presAssocID="{C19C4007-C1DC-4395-92BC-61A06DF54D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A530C09-295A-44D8-BEB8-7C08DF3A4291}" type="pres">
      <dgm:prSet presAssocID="{C19C4007-C1DC-4395-92BC-61A06DF54DAF}" presName="iconSpace" presStyleCnt="0"/>
      <dgm:spPr/>
    </dgm:pt>
    <dgm:pt modelId="{E03AAB42-D953-41C2-93E0-B310E782F64E}" type="pres">
      <dgm:prSet presAssocID="{C19C4007-C1DC-4395-92BC-61A06DF54DAF}" presName="parTx" presStyleLbl="revTx" presStyleIdx="2" presStyleCnt="6">
        <dgm:presLayoutVars>
          <dgm:chMax val="0"/>
          <dgm:chPref val="0"/>
        </dgm:presLayoutVars>
      </dgm:prSet>
      <dgm:spPr/>
    </dgm:pt>
    <dgm:pt modelId="{601BC556-AE32-4BC6-AA56-9A8090E3D2AC}" type="pres">
      <dgm:prSet presAssocID="{C19C4007-C1DC-4395-92BC-61A06DF54DAF}" presName="txSpace" presStyleCnt="0"/>
      <dgm:spPr/>
    </dgm:pt>
    <dgm:pt modelId="{AC6AC6EA-2636-4A33-BE02-29AD6BA85974}" type="pres">
      <dgm:prSet presAssocID="{C19C4007-C1DC-4395-92BC-61A06DF54DAF}" presName="desTx" presStyleLbl="revTx" presStyleIdx="3" presStyleCnt="6">
        <dgm:presLayoutVars/>
      </dgm:prSet>
      <dgm:spPr/>
    </dgm:pt>
    <dgm:pt modelId="{058D06D7-349E-459A-AD5A-5DF34BBD50B7}" type="pres">
      <dgm:prSet presAssocID="{0D9C01A3-26FC-4B7F-BED2-0BE4EC0D3812}" presName="sibTrans" presStyleCnt="0"/>
      <dgm:spPr/>
    </dgm:pt>
    <dgm:pt modelId="{35D2B3F0-29F4-4B80-A475-C177E928D7C2}" type="pres">
      <dgm:prSet presAssocID="{25E64E2F-4010-417F-A63C-BB847DBB2A67}" presName="compNode" presStyleCnt="0"/>
      <dgm:spPr/>
    </dgm:pt>
    <dgm:pt modelId="{423E01E9-7FEC-4B20-8F89-8B0327F016AE}" type="pres">
      <dgm:prSet presAssocID="{25E64E2F-4010-417F-A63C-BB847DBB2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E27D15-8F2E-481F-82BE-6583E7F731D9}" type="pres">
      <dgm:prSet presAssocID="{25E64E2F-4010-417F-A63C-BB847DBB2A67}" presName="iconSpace" presStyleCnt="0"/>
      <dgm:spPr/>
    </dgm:pt>
    <dgm:pt modelId="{BB25FF18-2866-44D8-AA00-884840C678E3}" type="pres">
      <dgm:prSet presAssocID="{25E64E2F-4010-417F-A63C-BB847DBB2A67}" presName="parTx" presStyleLbl="revTx" presStyleIdx="4" presStyleCnt="6">
        <dgm:presLayoutVars>
          <dgm:chMax val="0"/>
          <dgm:chPref val="0"/>
        </dgm:presLayoutVars>
      </dgm:prSet>
      <dgm:spPr/>
    </dgm:pt>
    <dgm:pt modelId="{E2C2D9B4-C931-45F7-8607-F933265AB26D}" type="pres">
      <dgm:prSet presAssocID="{25E64E2F-4010-417F-A63C-BB847DBB2A67}" presName="txSpace" presStyleCnt="0"/>
      <dgm:spPr/>
    </dgm:pt>
    <dgm:pt modelId="{3BB2A315-198F-4E2A-8565-F21822DC42C9}" type="pres">
      <dgm:prSet presAssocID="{25E64E2F-4010-417F-A63C-BB847DBB2A67}" presName="desTx" presStyleLbl="revTx" presStyleIdx="5" presStyleCnt="6">
        <dgm:presLayoutVars/>
      </dgm:prSet>
      <dgm:spPr/>
    </dgm:pt>
  </dgm:ptLst>
  <dgm:cxnLst>
    <dgm:cxn modelId="{6F5C6607-9F42-46D3-A3F9-E9072B4F1C08}" srcId="{0DC0B6C9-5194-403D-9178-5A26C3795EA5}" destId="{52583767-832F-4A4E-922D-916B98DF800E}" srcOrd="0" destOrd="0" parTransId="{EF07EC0E-65FB-4B89-8B48-9CC9AB7FBAB5}" sibTransId="{1F2888BD-9014-49C6-8BCC-2B6380591AFC}"/>
    <dgm:cxn modelId="{C18BDC11-2A8A-4E5C-84B2-1D9527B8747A}" type="presOf" srcId="{E8E926C0-FFC5-4F3C-BBC9-9B4C58C4DDAC}" destId="{AC6AC6EA-2636-4A33-BE02-29AD6BA85974}" srcOrd="0" destOrd="0" presId="urn:microsoft.com/office/officeart/2018/5/layout/CenteredIconLabelDescriptionList"/>
    <dgm:cxn modelId="{AC0D2431-4420-4281-953B-15766320D62E}" type="presOf" srcId="{B4F9505B-D4A3-4F6F-A3B0-C30F3D6B8189}" destId="{3BB2A315-198F-4E2A-8565-F21822DC42C9}" srcOrd="0" destOrd="0" presId="urn:microsoft.com/office/officeart/2018/5/layout/CenteredIconLabelDescriptionList"/>
    <dgm:cxn modelId="{46327133-B20A-492D-802F-1D422BC6F152}" type="presOf" srcId="{0DC0B6C9-5194-403D-9178-5A26C3795EA5}" destId="{80A9A583-E651-4FC0-A203-4EFBBC42BF12}" srcOrd="0" destOrd="0" presId="urn:microsoft.com/office/officeart/2018/5/layout/CenteredIconLabelDescriptionList"/>
    <dgm:cxn modelId="{A0C79F3C-832E-462D-B3E7-3DEB7F464072}" srcId="{9FEB4327-5F29-4926-AD99-59BA1D78D01A}" destId="{0DC0B6C9-5194-403D-9178-5A26C3795EA5}" srcOrd="0" destOrd="0" parTransId="{7D841379-9642-408A-8BF8-E6ED5464878A}" sibTransId="{57B7412F-A7C5-43A1-AB7C-63427D828403}"/>
    <dgm:cxn modelId="{0070DD5E-4258-475A-A02F-6A7E4AB453F4}" type="presOf" srcId="{C19C4007-C1DC-4395-92BC-61A06DF54DAF}" destId="{E03AAB42-D953-41C2-93E0-B310E782F64E}" srcOrd="0" destOrd="0" presId="urn:microsoft.com/office/officeart/2018/5/layout/CenteredIconLabelDescriptionList"/>
    <dgm:cxn modelId="{02318371-5F82-463E-B42A-CC7CE7CD1BC5}" srcId="{25E64E2F-4010-417F-A63C-BB847DBB2A67}" destId="{B4F9505B-D4A3-4F6F-A3B0-C30F3D6B8189}" srcOrd="0" destOrd="0" parTransId="{20256186-B575-4566-A29E-F0A7C2E09A91}" sibTransId="{1C918A53-C4DE-4234-A68A-DF824731E5AF}"/>
    <dgm:cxn modelId="{F35E2176-8501-473A-8621-018ADC3B5B9D}" type="presOf" srcId="{52583767-832F-4A4E-922D-916B98DF800E}" destId="{15DE74CA-5CEB-4E1D-A8D9-5006954319EF}" srcOrd="0" destOrd="0" presId="urn:microsoft.com/office/officeart/2018/5/layout/CenteredIconLabelDescriptionList"/>
    <dgm:cxn modelId="{F0720077-60DF-42FA-B1AF-2F7903214BBF}" srcId="{9FEB4327-5F29-4926-AD99-59BA1D78D01A}" destId="{C19C4007-C1DC-4395-92BC-61A06DF54DAF}" srcOrd="1" destOrd="0" parTransId="{F8CC545D-1ECE-438B-A7C7-C79E550E8EEB}" sibTransId="{0D9C01A3-26FC-4B7F-BED2-0BE4EC0D3812}"/>
    <dgm:cxn modelId="{2B3BA3AC-1BE7-4B81-A2C1-9279B22E6B07}" srcId="{C19C4007-C1DC-4395-92BC-61A06DF54DAF}" destId="{E8E926C0-FFC5-4F3C-BBC9-9B4C58C4DDAC}" srcOrd="0" destOrd="0" parTransId="{2E9008F1-9FCD-4B22-A4B9-39BDDECE064C}" sibTransId="{F653EBE5-092A-4118-86DA-C5E9C48837AB}"/>
    <dgm:cxn modelId="{AD8FA6B5-24B3-48CA-93B5-D44CE9F422E9}" srcId="{9FEB4327-5F29-4926-AD99-59BA1D78D01A}" destId="{25E64E2F-4010-417F-A63C-BB847DBB2A67}" srcOrd="2" destOrd="0" parTransId="{F2C5B32F-90EB-4BBE-B7FD-AAFCA2C7DC21}" sibTransId="{2EB7730E-0098-477E-BD0D-12CAC7F260F4}"/>
    <dgm:cxn modelId="{308A46D2-9CBE-4D31-8775-882870E96ED1}" type="presOf" srcId="{9FEB4327-5F29-4926-AD99-59BA1D78D01A}" destId="{962826FC-FB34-4594-B817-760C67B15499}" srcOrd="0" destOrd="0" presId="urn:microsoft.com/office/officeart/2018/5/layout/CenteredIconLabelDescriptionList"/>
    <dgm:cxn modelId="{D933DEFE-1ABF-4502-B587-52B2FE778364}" type="presOf" srcId="{25E64E2F-4010-417F-A63C-BB847DBB2A67}" destId="{BB25FF18-2866-44D8-AA00-884840C678E3}" srcOrd="0" destOrd="0" presId="urn:microsoft.com/office/officeart/2018/5/layout/CenteredIconLabelDescriptionList"/>
    <dgm:cxn modelId="{CB1C21F5-E04C-4B2D-8C25-FE9C5B8A2386}" type="presParOf" srcId="{962826FC-FB34-4594-B817-760C67B15499}" destId="{3654CE60-456A-4ACE-B7B8-F7CBAFF345E3}" srcOrd="0" destOrd="0" presId="urn:microsoft.com/office/officeart/2018/5/layout/CenteredIconLabelDescriptionList"/>
    <dgm:cxn modelId="{17729028-F3C0-4F9A-BEED-740F79126786}" type="presParOf" srcId="{3654CE60-456A-4ACE-B7B8-F7CBAFF345E3}" destId="{633333B7-8B24-475D-9B22-C1BDBB817338}" srcOrd="0" destOrd="0" presId="urn:microsoft.com/office/officeart/2018/5/layout/CenteredIconLabelDescriptionList"/>
    <dgm:cxn modelId="{B8730E25-4727-41A4-AE5F-651874E2C821}" type="presParOf" srcId="{3654CE60-456A-4ACE-B7B8-F7CBAFF345E3}" destId="{CF23D500-88C5-4D73-A889-CA88FBC4A2EB}" srcOrd="1" destOrd="0" presId="urn:microsoft.com/office/officeart/2018/5/layout/CenteredIconLabelDescriptionList"/>
    <dgm:cxn modelId="{895D5782-3868-4A1A-8952-CDABBC34381E}" type="presParOf" srcId="{3654CE60-456A-4ACE-B7B8-F7CBAFF345E3}" destId="{80A9A583-E651-4FC0-A203-4EFBBC42BF12}" srcOrd="2" destOrd="0" presId="urn:microsoft.com/office/officeart/2018/5/layout/CenteredIconLabelDescriptionList"/>
    <dgm:cxn modelId="{449BCF93-A58D-475C-BC93-D624B47B826C}" type="presParOf" srcId="{3654CE60-456A-4ACE-B7B8-F7CBAFF345E3}" destId="{FC360791-E224-4EB7-BB4B-3405D13560C8}" srcOrd="3" destOrd="0" presId="urn:microsoft.com/office/officeart/2018/5/layout/CenteredIconLabelDescriptionList"/>
    <dgm:cxn modelId="{68A1A5FF-44DA-4581-909A-6C896CA39E1E}" type="presParOf" srcId="{3654CE60-456A-4ACE-B7B8-F7CBAFF345E3}" destId="{15DE74CA-5CEB-4E1D-A8D9-5006954319EF}" srcOrd="4" destOrd="0" presId="urn:microsoft.com/office/officeart/2018/5/layout/CenteredIconLabelDescriptionList"/>
    <dgm:cxn modelId="{C0B57410-43C5-46A2-8453-207E71D67E9F}" type="presParOf" srcId="{962826FC-FB34-4594-B817-760C67B15499}" destId="{EEE76C30-AFFE-4852-9E85-611996EA24F0}" srcOrd="1" destOrd="0" presId="urn:microsoft.com/office/officeart/2018/5/layout/CenteredIconLabelDescriptionList"/>
    <dgm:cxn modelId="{E2FC3B6D-0ADA-4266-834A-9C3E1354C1B7}" type="presParOf" srcId="{962826FC-FB34-4594-B817-760C67B15499}" destId="{E5FC5A16-7B05-4AE2-9989-1359A8BC1D35}" srcOrd="2" destOrd="0" presId="urn:microsoft.com/office/officeart/2018/5/layout/CenteredIconLabelDescriptionList"/>
    <dgm:cxn modelId="{9050FC23-F9E4-4A1C-91FB-95EDBC26340D}" type="presParOf" srcId="{E5FC5A16-7B05-4AE2-9989-1359A8BC1D35}" destId="{EFE6EDFA-D4CB-4B36-9038-A7E7B2D6A6F8}" srcOrd="0" destOrd="0" presId="urn:microsoft.com/office/officeart/2018/5/layout/CenteredIconLabelDescriptionList"/>
    <dgm:cxn modelId="{83C1E358-514A-468C-9508-8B8FD6A8EA02}" type="presParOf" srcId="{E5FC5A16-7B05-4AE2-9989-1359A8BC1D35}" destId="{BA530C09-295A-44D8-BEB8-7C08DF3A4291}" srcOrd="1" destOrd="0" presId="urn:microsoft.com/office/officeart/2018/5/layout/CenteredIconLabelDescriptionList"/>
    <dgm:cxn modelId="{BAB24D10-E2DD-4F05-B7A4-B3921804C144}" type="presParOf" srcId="{E5FC5A16-7B05-4AE2-9989-1359A8BC1D35}" destId="{E03AAB42-D953-41C2-93E0-B310E782F64E}" srcOrd="2" destOrd="0" presId="urn:microsoft.com/office/officeart/2018/5/layout/CenteredIconLabelDescriptionList"/>
    <dgm:cxn modelId="{7CDABFAA-C4FB-42D7-ACFA-AFB10360634E}" type="presParOf" srcId="{E5FC5A16-7B05-4AE2-9989-1359A8BC1D35}" destId="{601BC556-AE32-4BC6-AA56-9A8090E3D2AC}" srcOrd="3" destOrd="0" presId="urn:microsoft.com/office/officeart/2018/5/layout/CenteredIconLabelDescriptionList"/>
    <dgm:cxn modelId="{FE095480-67E7-4597-8A52-B01CB53B88DB}" type="presParOf" srcId="{E5FC5A16-7B05-4AE2-9989-1359A8BC1D35}" destId="{AC6AC6EA-2636-4A33-BE02-29AD6BA85974}" srcOrd="4" destOrd="0" presId="urn:microsoft.com/office/officeart/2018/5/layout/CenteredIconLabelDescriptionList"/>
    <dgm:cxn modelId="{A388E7F7-66C9-48DE-B7FE-AD4E496AA452}" type="presParOf" srcId="{962826FC-FB34-4594-B817-760C67B15499}" destId="{058D06D7-349E-459A-AD5A-5DF34BBD50B7}" srcOrd="3" destOrd="0" presId="urn:microsoft.com/office/officeart/2018/5/layout/CenteredIconLabelDescriptionList"/>
    <dgm:cxn modelId="{C035D82F-5338-4AE7-B4A1-87BF614DE15E}" type="presParOf" srcId="{962826FC-FB34-4594-B817-760C67B15499}" destId="{35D2B3F0-29F4-4B80-A475-C177E928D7C2}" srcOrd="4" destOrd="0" presId="urn:microsoft.com/office/officeart/2018/5/layout/CenteredIconLabelDescriptionList"/>
    <dgm:cxn modelId="{9A709BB4-6B84-42A9-9934-9DB83AF27070}" type="presParOf" srcId="{35D2B3F0-29F4-4B80-A475-C177E928D7C2}" destId="{423E01E9-7FEC-4B20-8F89-8B0327F016AE}" srcOrd="0" destOrd="0" presId="urn:microsoft.com/office/officeart/2018/5/layout/CenteredIconLabelDescriptionList"/>
    <dgm:cxn modelId="{12503695-3EBA-4ECA-8B56-A6E38DE36860}" type="presParOf" srcId="{35D2B3F0-29F4-4B80-A475-C177E928D7C2}" destId="{5EE27D15-8F2E-481F-82BE-6583E7F731D9}" srcOrd="1" destOrd="0" presId="urn:microsoft.com/office/officeart/2018/5/layout/CenteredIconLabelDescriptionList"/>
    <dgm:cxn modelId="{D9931E46-72EE-4752-BD24-0D34FDB81B72}" type="presParOf" srcId="{35D2B3F0-29F4-4B80-A475-C177E928D7C2}" destId="{BB25FF18-2866-44D8-AA00-884840C678E3}" srcOrd="2" destOrd="0" presId="urn:microsoft.com/office/officeart/2018/5/layout/CenteredIconLabelDescriptionList"/>
    <dgm:cxn modelId="{E186BC59-12D1-4A00-A93A-1F75D74AAB4D}" type="presParOf" srcId="{35D2B3F0-29F4-4B80-A475-C177E928D7C2}" destId="{E2C2D9B4-C931-45F7-8607-F933265AB26D}" srcOrd="3" destOrd="0" presId="urn:microsoft.com/office/officeart/2018/5/layout/CenteredIconLabelDescriptionList"/>
    <dgm:cxn modelId="{AB3FBCBC-2EE2-4800-94CA-D04842191C2E}" type="presParOf" srcId="{35D2B3F0-29F4-4B80-A475-C177E928D7C2}" destId="{3BB2A315-198F-4E2A-8565-F21822DC42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dirty="0">
              <a:latin typeface="Tenorite" pitchFamily="2" charset="0"/>
            </a:rPr>
            <a:t>Analysis/Software Requirements</a:t>
          </a:r>
          <a:endParaRPr lang="en-US" b="0" dirty="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dirty="0">
              <a:latin typeface="Tenorite" pitchFamily="2" charset="0"/>
            </a:rPr>
            <a:t>Development -</a:t>
          </a:r>
        </a:p>
        <a:p>
          <a:r>
            <a:rPr lang="en-GB" b="0" dirty="0">
              <a:latin typeface="Tenorite" pitchFamily="2" charset="0"/>
            </a:rPr>
            <a:t>Sprint 1 &amp; 2 begins </a:t>
          </a:r>
          <a:endParaRPr lang="en-US" b="0" dirty="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dirty="0">
              <a:latin typeface="Tenorite" pitchFamily="2" charset="0"/>
            </a:rPr>
            <a:t>Development –</a:t>
          </a:r>
          <a:br>
            <a:rPr lang="en-GB" b="0" dirty="0">
              <a:latin typeface="Tenorite" pitchFamily="2" charset="0"/>
            </a:rPr>
          </a:br>
          <a:r>
            <a:rPr lang="en-GB" b="0" dirty="0">
              <a:latin typeface="Tenorite" pitchFamily="2" charset="0"/>
            </a:rPr>
            <a:t>Sprint 1 &amp; 2 completed</a:t>
          </a:r>
          <a:endParaRPr lang="en-US" b="0" dirty="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dirty="0">
              <a:latin typeface="Tenorite" pitchFamily="2" charset="0"/>
            </a:rPr>
            <a:t>Sprint 3 begins </a:t>
          </a:r>
          <a:endParaRPr lang="en-US" b="0" dirty="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EBED4C0C-BAC6-4409-9591-18227F1055B8}" type="presOf" srcId="{EFEB4D61-3A9C-4140-977F-3C3F5C9EE9D1}" destId="{55D9D7CA-1C19-48FA-B166-501EAFA51435}"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9547A635-007A-4730-B6B3-F47E50A26677}" type="presOf" srcId="{58FF46FB-368D-4E9C-A650-0513B8879DA8}" destId="{CA2EEFDB-D6F6-470A-B027-77E824DE0368}" srcOrd="0" destOrd="0" presId="urn:microsoft.com/office/officeart/2017/3/layout/DropPinTimeline"/>
    <dgm:cxn modelId="{C5645B39-CB65-4A0A-B369-E455C3B827C3}" srcId="{05A24E01-5535-46B9-A9A1-A9A07E639A88}" destId="{58FF46FB-368D-4E9C-A650-0513B8879DA8}" srcOrd="0" destOrd="0" parTransId="{11DFA284-5E99-474D-BF05-364A45269DC7}" sibTransId="{CFA40740-0682-470C-AD5A-CFF53CD12BD2}"/>
    <dgm:cxn modelId="{9A1AB947-A3F3-44DD-B0BF-04B2B4ABCBBB}" type="presOf" srcId="{DF1ABFB3-B399-406F-91BD-DCDF9A38526B}" destId="{562754F6-33A0-4A2D-AEB7-8DA8797B9671}"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3602BF54-06AB-4E7B-8DF3-D578FBD3C908}" type="presOf" srcId="{D05E1923-5021-40F7-B4EF-E582E23A699D}" destId="{B3B8E7C4-4DB9-4271-A4D6-AADA1849AC33}" srcOrd="0" destOrd="0" presId="urn:microsoft.com/office/officeart/2017/3/layout/DropPinTimeline"/>
    <dgm:cxn modelId="{DBA3EB74-FFBB-4EA7-98E1-7564F2F0B4B2}" type="presOf" srcId="{FA8F44BD-C8C7-462C-9756-1EC498E86842}" destId="{9F963495-D6CA-418A-835E-6F55E1F3C5E2}" srcOrd="0" destOrd="0" presId="urn:microsoft.com/office/officeart/2017/3/layout/DropPinTimeline"/>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B7E2F47F-C0C0-4D2F-9B37-1BC23497214C}" type="presOf" srcId="{8B9AF88A-E1F7-4D3A-905F-87228D6A8655}" destId="{415CC563-D3B8-434A-AED5-9C01C9A9F1D0}" srcOrd="0" destOrd="0" presId="urn:microsoft.com/office/officeart/2017/3/layout/DropPinTimeline"/>
    <dgm:cxn modelId="{5A7E0593-7D15-40A6-AB41-7AAE2C4E8D5F}" type="presOf" srcId="{8BAB5E6F-A65E-41DB-A296-0818B0E49F7C}" destId="{E76AFE95-A5CD-49DC-95EA-EC5736BC9CD8}" srcOrd="0" destOrd="0" presId="urn:microsoft.com/office/officeart/2017/3/layout/DropPinTimeline"/>
    <dgm:cxn modelId="{1C9E37B8-C6AA-40A0-8D0C-F2A9D2258326}" type="presOf" srcId="{A4CA73F4-777D-4659-9B2F-7F051FECFCD0}" destId="{80E0AB30-4519-4135-81ED-B313683FC81F}" srcOrd="0" destOrd="1" presId="urn:microsoft.com/office/officeart/2017/3/layout/DropPinTimeline"/>
    <dgm:cxn modelId="{E5FA43D0-4AD1-4E52-8844-B8429378DC98}" type="presOf" srcId="{332BC85C-1CF3-4F8F-ACB7-5B6D53744AE1}" destId="{80E0AB30-4519-4135-81ED-B313683FC81F}"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15A1BFDF-BB65-4828-96E9-67D97B4F7816}" type="presOf" srcId="{05A24E01-5535-46B9-A9A1-A9A07E639A88}" destId="{F7A84A56-BBA3-4654-AD64-50A9D1878F15}" srcOrd="0" destOrd="0" presId="urn:microsoft.com/office/officeart/2017/3/layout/DropPinTimeline"/>
    <dgm:cxn modelId="{6D609AE1-DC3D-4755-85EB-BFB2C53DBCCC}" type="presOf" srcId="{579089A8-5362-4BA4-9163-D19228C1808F}" destId="{2596BBD8-1B22-4D57-870E-CE9FE957C113}" srcOrd="0" destOrd="0" presId="urn:microsoft.com/office/officeart/2017/3/layout/DropPinTimeline"/>
    <dgm:cxn modelId="{6A468DEF-4B08-4A9A-B422-154DBABAB8AD}" type="presOf" srcId="{9A875394-CA1E-4432-AEEB-9054FCFF5E0E}" destId="{23DAFA16-A7B8-4242-BF0C-10AE5137E50C}"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CD877FF9-DA22-4A08-9B59-234279E463AA}" type="presParOf" srcId="{F7A84A56-BBA3-4654-AD64-50A9D1878F15}" destId="{0B26C053-238F-4705-ADCC-277E631AFBEA}" srcOrd="0" destOrd="0" presId="urn:microsoft.com/office/officeart/2017/3/layout/DropPinTimeline"/>
    <dgm:cxn modelId="{5B817D84-579B-4A5B-8210-373099303634}" type="presParOf" srcId="{F7A84A56-BBA3-4654-AD64-50A9D1878F15}" destId="{D95841FF-52DA-4DEB-B809-D6410FE8E534}" srcOrd="1" destOrd="0" presId="urn:microsoft.com/office/officeart/2017/3/layout/DropPinTimeline"/>
    <dgm:cxn modelId="{897E4490-6AF2-42BD-A052-252D48984C60}" type="presParOf" srcId="{D95841FF-52DA-4DEB-B809-D6410FE8E534}" destId="{4F899423-1612-4105-935A-F641B7CD9C94}" srcOrd="0" destOrd="0" presId="urn:microsoft.com/office/officeart/2017/3/layout/DropPinTimeline"/>
    <dgm:cxn modelId="{BAB0C362-9A68-4538-AC87-12ED446B4CD9}" type="presParOf" srcId="{4F899423-1612-4105-935A-F641B7CD9C94}" destId="{64445905-B788-43ED-8959-A2A46AD06840}" srcOrd="0" destOrd="0" presId="urn:microsoft.com/office/officeart/2017/3/layout/DropPinTimeline"/>
    <dgm:cxn modelId="{778D9AB6-6479-4A2F-B36E-E5CED7E30A77}" type="presParOf" srcId="{4F899423-1612-4105-935A-F641B7CD9C94}" destId="{77D6B5E3-A8F4-4EA2-9C9B-4F4E37D27F97}" srcOrd="1" destOrd="0" presId="urn:microsoft.com/office/officeart/2017/3/layout/DropPinTimeline"/>
    <dgm:cxn modelId="{E1CAFF36-7814-4AA4-B786-02454BB375D0}" type="presParOf" srcId="{77D6B5E3-A8F4-4EA2-9C9B-4F4E37D27F97}" destId="{5618E916-6AB8-4FBC-855F-CCD371C733AA}" srcOrd="0" destOrd="0" presId="urn:microsoft.com/office/officeart/2017/3/layout/DropPinTimeline"/>
    <dgm:cxn modelId="{415D49CD-CDFA-491B-8C3E-D36C250883FC}" type="presParOf" srcId="{77D6B5E3-A8F4-4EA2-9C9B-4F4E37D27F97}" destId="{E870FBF8-F3DF-47D9-B765-ED67E17C42ED}" srcOrd="1" destOrd="0" presId="urn:microsoft.com/office/officeart/2017/3/layout/DropPinTimeline"/>
    <dgm:cxn modelId="{2D4E460A-3D7C-4A4A-A304-CA4D8CD1713F}" type="presParOf" srcId="{4F899423-1612-4105-935A-F641B7CD9C94}" destId="{23DAFA16-A7B8-4242-BF0C-10AE5137E50C}" srcOrd="2" destOrd="0" presId="urn:microsoft.com/office/officeart/2017/3/layout/DropPinTimeline"/>
    <dgm:cxn modelId="{AE7E759E-4203-4DCB-904F-0FD527706235}" type="presParOf" srcId="{4F899423-1612-4105-935A-F641B7CD9C94}" destId="{CA2EEFDB-D6F6-470A-B027-77E824DE0368}" srcOrd="3" destOrd="0" presId="urn:microsoft.com/office/officeart/2017/3/layout/DropPinTimeline"/>
    <dgm:cxn modelId="{205B1537-2867-469C-BA59-130B441CEB1F}" type="presParOf" srcId="{4F899423-1612-4105-935A-F641B7CD9C94}" destId="{510A8E46-BE75-4949-9517-1E7F5827C6D3}" srcOrd="4" destOrd="0" presId="urn:microsoft.com/office/officeart/2017/3/layout/DropPinTimeline"/>
    <dgm:cxn modelId="{8778AB3E-8B2B-4E5D-A59E-A2C00A7D2B4F}" type="presParOf" srcId="{4F899423-1612-4105-935A-F641B7CD9C94}" destId="{D07BC925-1AE9-4098-8B61-F4C132544289}" srcOrd="5" destOrd="0" presId="urn:microsoft.com/office/officeart/2017/3/layout/DropPinTimeline"/>
    <dgm:cxn modelId="{FF706615-318A-44DF-B8DC-0C41417F27D2}" type="presParOf" srcId="{D95841FF-52DA-4DEB-B809-D6410FE8E534}" destId="{73FBDCCD-7E87-46F6-A7F9-D1C2BA2555B2}" srcOrd="1" destOrd="0" presId="urn:microsoft.com/office/officeart/2017/3/layout/DropPinTimeline"/>
    <dgm:cxn modelId="{A09B4000-B727-457F-80C3-F2DF2AABC0BA}" type="presParOf" srcId="{D95841FF-52DA-4DEB-B809-D6410FE8E534}" destId="{089DA2AB-5E95-45B9-BCF4-2909CF9426BF}" srcOrd="2" destOrd="0" presId="urn:microsoft.com/office/officeart/2017/3/layout/DropPinTimeline"/>
    <dgm:cxn modelId="{24C25267-D2BA-45F4-A3AA-DD0F8B871577}" type="presParOf" srcId="{089DA2AB-5E95-45B9-BCF4-2909CF9426BF}" destId="{14C81DE6-D506-4B3D-9C05-96DD6AF91391}" srcOrd="0" destOrd="0" presId="urn:microsoft.com/office/officeart/2017/3/layout/DropPinTimeline"/>
    <dgm:cxn modelId="{BB503A49-3FC6-4DE3-B45E-F5246BD996BD}" type="presParOf" srcId="{089DA2AB-5E95-45B9-BCF4-2909CF9426BF}" destId="{5860004C-FEEC-43B5-8B8A-6A0BF7D10159}" srcOrd="1" destOrd="0" presId="urn:microsoft.com/office/officeart/2017/3/layout/DropPinTimeline"/>
    <dgm:cxn modelId="{683A2DCB-7AB2-4137-A685-C104F5A21F34}" type="presParOf" srcId="{5860004C-FEEC-43B5-8B8A-6A0BF7D10159}" destId="{F7C4CD09-F32D-4C5D-906F-038304807264}" srcOrd="0" destOrd="0" presId="urn:microsoft.com/office/officeart/2017/3/layout/DropPinTimeline"/>
    <dgm:cxn modelId="{CD6FE99E-7791-4AD2-A081-E60105F175A6}" type="presParOf" srcId="{5860004C-FEEC-43B5-8B8A-6A0BF7D10159}" destId="{A619F106-70C3-4B8F-8995-174F8A1E281C}" srcOrd="1" destOrd="0" presId="urn:microsoft.com/office/officeart/2017/3/layout/DropPinTimeline"/>
    <dgm:cxn modelId="{83DFDBBF-271D-48CE-A75E-125DD1294D70}" type="presParOf" srcId="{089DA2AB-5E95-45B9-BCF4-2909CF9426BF}" destId="{2596BBD8-1B22-4D57-870E-CE9FE957C113}" srcOrd="2" destOrd="0" presId="urn:microsoft.com/office/officeart/2017/3/layout/DropPinTimeline"/>
    <dgm:cxn modelId="{42E400B3-6778-4645-9AC8-A2B993C98575}" type="presParOf" srcId="{089DA2AB-5E95-45B9-BCF4-2909CF9426BF}" destId="{B3B8E7C4-4DB9-4271-A4D6-AADA1849AC33}" srcOrd="3" destOrd="0" presId="urn:microsoft.com/office/officeart/2017/3/layout/DropPinTimeline"/>
    <dgm:cxn modelId="{085C8873-B024-4D16-9941-62E7238F4802}" type="presParOf" srcId="{089DA2AB-5E95-45B9-BCF4-2909CF9426BF}" destId="{D6ED8A4C-AD68-478C-9F61-8D0ED2A12BEA}" srcOrd="4" destOrd="0" presId="urn:microsoft.com/office/officeart/2017/3/layout/DropPinTimeline"/>
    <dgm:cxn modelId="{9E712335-F29D-4E28-B48A-AC7A1A9F646E}" type="presParOf" srcId="{089DA2AB-5E95-45B9-BCF4-2909CF9426BF}" destId="{64EEFB42-2F26-4AC4-8E8C-EF292D30A79D}" srcOrd="5" destOrd="0" presId="urn:microsoft.com/office/officeart/2017/3/layout/DropPinTimeline"/>
    <dgm:cxn modelId="{E9001AA4-3EF9-47D8-97BE-90741BF79EFA}" type="presParOf" srcId="{D95841FF-52DA-4DEB-B809-D6410FE8E534}" destId="{4E2CC7FC-922B-4642-A2D6-C4008C812C28}" srcOrd="3" destOrd="0" presId="urn:microsoft.com/office/officeart/2017/3/layout/DropPinTimeline"/>
    <dgm:cxn modelId="{4B7E884D-5388-467F-B1A7-8B48FDD209F8}" type="presParOf" srcId="{D95841FF-52DA-4DEB-B809-D6410FE8E534}" destId="{2870E3CB-C302-47F5-BAC1-6B699E878D00}" srcOrd="4" destOrd="0" presId="urn:microsoft.com/office/officeart/2017/3/layout/DropPinTimeline"/>
    <dgm:cxn modelId="{DAEB6C38-F0EC-4F28-99EC-8B93760659F2}" type="presParOf" srcId="{2870E3CB-C302-47F5-BAC1-6B699E878D00}" destId="{4CF366B0-5635-4C00-B12B-C88EB7C065CD}" srcOrd="0" destOrd="0" presId="urn:microsoft.com/office/officeart/2017/3/layout/DropPinTimeline"/>
    <dgm:cxn modelId="{7B1214BE-A345-49C7-897F-54FD220BFBD4}" type="presParOf" srcId="{2870E3CB-C302-47F5-BAC1-6B699E878D00}" destId="{EE1AB73D-ABBA-405A-B539-216ADEF46715}" srcOrd="1" destOrd="0" presId="urn:microsoft.com/office/officeart/2017/3/layout/DropPinTimeline"/>
    <dgm:cxn modelId="{1DE016B5-2127-447A-AF5E-8C6195CB005F}" type="presParOf" srcId="{EE1AB73D-ABBA-405A-B539-216ADEF46715}" destId="{3024E58E-09FC-4DE9-88A5-AD69420D92AD}" srcOrd="0" destOrd="0" presId="urn:microsoft.com/office/officeart/2017/3/layout/DropPinTimeline"/>
    <dgm:cxn modelId="{58491A60-D94F-42F2-9985-A2EBF4142763}" type="presParOf" srcId="{EE1AB73D-ABBA-405A-B539-216ADEF46715}" destId="{B6FC6185-4C6D-4164-A1D4-4FE95B3C9088}" srcOrd="1" destOrd="0" presId="urn:microsoft.com/office/officeart/2017/3/layout/DropPinTimeline"/>
    <dgm:cxn modelId="{1B404392-E627-4BA3-BB24-6CD27877DCA6}" type="presParOf" srcId="{2870E3CB-C302-47F5-BAC1-6B699E878D00}" destId="{55D9D7CA-1C19-48FA-B166-501EAFA51435}" srcOrd="2" destOrd="0" presId="urn:microsoft.com/office/officeart/2017/3/layout/DropPinTimeline"/>
    <dgm:cxn modelId="{F710A6A6-AD94-4B4E-9FB4-C3691870B160}" type="presParOf" srcId="{2870E3CB-C302-47F5-BAC1-6B699E878D00}" destId="{9F963495-D6CA-418A-835E-6F55E1F3C5E2}" srcOrd="3" destOrd="0" presId="urn:microsoft.com/office/officeart/2017/3/layout/DropPinTimeline"/>
    <dgm:cxn modelId="{47E462F6-173A-46B4-A376-1A3E6E1D269C}" type="presParOf" srcId="{2870E3CB-C302-47F5-BAC1-6B699E878D00}" destId="{70FAE068-AB34-4C02-980C-D733FD558DB3}" srcOrd="4" destOrd="0" presId="urn:microsoft.com/office/officeart/2017/3/layout/DropPinTimeline"/>
    <dgm:cxn modelId="{4C381B22-5EC2-47E6-96ED-816D81AEB9C8}" type="presParOf" srcId="{2870E3CB-C302-47F5-BAC1-6B699E878D00}" destId="{9991B645-3FF8-487F-88B4-EB8ABF4B2B1C}" srcOrd="5" destOrd="0" presId="urn:microsoft.com/office/officeart/2017/3/layout/DropPinTimeline"/>
    <dgm:cxn modelId="{D8475DAC-F0A2-4608-B5BA-F31830D2986F}" type="presParOf" srcId="{D95841FF-52DA-4DEB-B809-D6410FE8E534}" destId="{5E29CBA9-950D-4E5D-A688-C363CD476E13}" srcOrd="5" destOrd="0" presId="urn:microsoft.com/office/officeart/2017/3/layout/DropPinTimeline"/>
    <dgm:cxn modelId="{D7C29A4C-2488-473B-8657-585133F2CC6A}" type="presParOf" srcId="{D95841FF-52DA-4DEB-B809-D6410FE8E534}" destId="{43ADC9BF-3C79-4ED2-BFC1-008B86CCB957}" srcOrd="6" destOrd="0" presId="urn:microsoft.com/office/officeart/2017/3/layout/DropPinTimeline"/>
    <dgm:cxn modelId="{AE73E26B-2012-4B19-9BDA-15F42DDB2EDA}" type="presParOf" srcId="{43ADC9BF-3C79-4ED2-BFC1-008B86CCB957}" destId="{E7F9FDA8-C8D7-45EC-9240-81DD4DE1191B}" srcOrd="0" destOrd="0" presId="urn:microsoft.com/office/officeart/2017/3/layout/DropPinTimeline"/>
    <dgm:cxn modelId="{2031EBB9-9DF8-473D-9FFF-10D559CEA67C}" type="presParOf" srcId="{43ADC9BF-3C79-4ED2-BFC1-008B86CCB957}" destId="{43A8F53C-1CB3-46D7-A978-35105B573E30}" srcOrd="1" destOrd="0" presId="urn:microsoft.com/office/officeart/2017/3/layout/DropPinTimeline"/>
    <dgm:cxn modelId="{EA7D9569-AD1D-4D27-9E44-2BD81240CECC}" type="presParOf" srcId="{43A8F53C-1CB3-46D7-A978-35105B573E30}" destId="{0433D6AE-4E97-407A-8277-55EB82DB28E7}" srcOrd="0" destOrd="0" presId="urn:microsoft.com/office/officeart/2017/3/layout/DropPinTimeline"/>
    <dgm:cxn modelId="{65717AD1-2738-4D00-B35C-3465E8AB9D4F}" type="presParOf" srcId="{43A8F53C-1CB3-46D7-A978-35105B573E30}" destId="{B15A7D2F-3D01-4AF5-902B-1BD5828D36C5}" srcOrd="1" destOrd="0" presId="urn:microsoft.com/office/officeart/2017/3/layout/DropPinTimeline"/>
    <dgm:cxn modelId="{1C473FE9-F50A-457B-9EEE-B5332C1C6F0A}" type="presParOf" srcId="{43ADC9BF-3C79-4ED2-BFC1-008B86CCB957}" destId="{80E0AB30-4519-4135-81ED-B313683FC81F}" srcOrd="2" destOrd="0" presId="urn:microsoft.com/office/officeart/2017/3/layout/DropPinTimeline"/>
    <dgm:cxn modelId="{2821129D-5D6D-4E80-B905-A50424524F14}" type="presParOf" srcId="{43ADC9BF-3C79-4ED2-BFC1-008B86CCB957}" destId="{E76AFE95-A5CD-49DC-95EA-EC5736BC9CD8}" srcOrd="3" destOrd="0" presId="urn:microsoft.com/office/officeart/2017/3/layout/DropPinTimeline"/>
    <dgm:cxn modelId="{31767902-1C67-4312-BF8A-06D5CC1BF2E6}" type="presParOf" srcId="{43ADC9BF-3C79-4ED2-BFC1-008B86CCB957}" destId="{7A4E8C83-5A20-4398-9E34-4699B6806E8D}" srcOrd="4" destOrd="0" presId="urn:microsoft.com/office/officeart/2017/3/layout/DropPinTimeline"/>
    <dgm:cxn modelId="{46923407-6D4F-4C1D-AEAD-A86081359AD5}" type="presParOf" srcId="{43ADC9BF-3C79-4ED2-BFC1-008B86CCB957}" destId="{1671557C-5AA9-47F8-BCC8-74E00428B335}" srcOrd="5" destOrd="0" presId="urn:microsoft.com/office/officeart/2017/3/layout/DropPinTimeline"/>
    <dgm:cxn modelId="{8AB76D32-BA6F-48B6-A552-12808DC8185D}" type="presParOf" srcId="{D95841FF-52DA-4DEB-B809-D6410FE8E534}" destId="{B8D3833E-56B0-4686-93E3-413C6DAE31B4}" srcOrd="7" destOrd="0" presId="urn:microsoft.com/office/officeart/2017/3/layout/DropPinTimeline"/>
    <dgm:cxn modelId="{77801670-28EF-4B09-B876-FB5303609D64}" type="presParOf" srcId="{D95841FF-52DA-4DEB-B809-D6410FE8E534}" destId="{5264FE25-A7D4-4675-909A-8E78B3F5534D}" srcOrd="8" destOrd="0" presId="urn:microsoft.com/office/officeart/2017/3/layout/DropPinTimeline"/>
    <dgm:cxn modelId="{BD3A3A78-D9EF-4084-A9DB-FA1988339BA6}" type="presParOf" srcId="{5264FE25-A7D4-4675-909A-8E78B3F5534D}" destId="{36FD1C81-E40F-42DC-96F6-03D3F9495363}" srcOrd="0" destOrd="0" presId="urn:microsoft.com/office/officeart/2017/3/layout/DropPinTimeline"/>
    <dgm:cxn modelId="{FB8F5C18-0D27-4F13-9B1B-EA9ED0AC132A}" type="presParOf" srcId="{5264FE25-A7D4-4675-909A-8E78B3F5534D}" destId="{73467F4A-D07C-46EF-B85F-B95B7ADC9615}" srcOrd="1" destOrd="0" presId="urn:microsoft.com/office/officeart/2017/3/layout/DropPinTimeline"/>
    <dgm:cxn modelId="{DCB55559-3145-4485-86BE-ECFCED12DE43}" type="presParOf" srcId="{73467F4A-D07C-46EF-B85F-B95B7ADC9615}" destId="{9447B1A6-40DA-4EE5-8725-4E3DF86A6CB7}" srcOrd="0" destOrd="0" presId="urn:microsoft.com/office/officeart/2017/3/layout/DropPinTimeline"/>
    <dgm:cxn modelId="{8BAE9E7C-77F4-4178-9ACF-2EA3CBCE4042}" type="presParOf" srcId="{73467F4A-D07C-46EF-B85F-B95B7ADC9615}" destId="{9DB30F96-F744-47EE-9690-74602770202E}" srcOrd="1" destOrd="0" presId="urn:microsoft.com/office/officeart/2017/3/layout/DropPinTimeline"/>
    <dgm:cxn modelId="{B56247AA-5FCF-4BD1-9882-7E77CC5F7DA4}" type="presParOf" srcId="{5264FE25-A7D4-4675-909A-8E78B3F5534D}" destId="{562754F6-33A0-4A2D-AEB7-8DA8797B9671}" srcOrd="2" destOrd="0" presId="urn:microsoft.com/office/officeart/2017/3/layout/DropPinTimeline"/>
    <dgm:cxn modelId="{795A99FD-D185-42E6-8F65-F777C70900A3}" type="presParOf" srcId="{5264FE25-A7D4-4675-909A-8E78B3F5534D}" destId="{415CC563-D3B8-434A-AED5-9C01C9A9F1D0}" srcOrd="3" destOrd="0" presId="urn:microsoft.com/office/officeart/2017/3/layout/DropPinTimeline"/>
    <dgm:cxn modelId="{87894454-6D76-4CA7-8A6A-93CEA17C6B38}" type="presParOf" srcId="{5264FE25-A7D4-4675-909A-8E78B3F5534D}" destId="{F45628E2-BE5B-4971-A85C-50039CB3C1C4}" srcOrd="4" destOrd="0" presId="urn:microsoft.com/office/officeart/2017/3/layout/DropPinTimeline"/>
    <dgm:cxn modelId="{985EFC3C-6802-473A-A2F1-C13257A770FE}"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9D864D-ED45-4A3E-89F9-4D9E0527930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9AECB9-0AAF-44F1-9210-F5DB3E73A11D}">
      <dgm:prSet/>
      <dgm:spPr/>
      <dgm:t>
        <a:bodyPr/>
        <a:lstStyle/>
        <a:p>
          <a:r>
            <a:rPr lang="en-GB"/>
            <a:t>Microsoft .NET Core</a:t>
          </a:r>
          <a:endParaRPr lang="en-US"/>
        </a:p>
      </dgm:t>
    </dgm:pt>
    <dgm:pt modelId="{482A82D0-0E17-4977-AA4C-B19B4A434808}" type="parTrans" cxnId="{257C19C1-3A6D-4BD5-A386-BC38DE5E8CDE}">
      <dgm:prSet/>
      <dgm:spPr/>
      <dgm:t>
        <a:bodyPr/>
        <a:lstStyle/>
        <a:p>
          <a:endParaRPr lang="en-US"/>
        </a:p>
      </dgm:t>
    </dgm:pt>
    <dgm:pt modelId="{8BE1E1DB-D9B6-4E9C-8084-5A5250C9068D}" type="sibTrans" cxnId="{257C19C1-3A6D-4BD5-A386-BC38DE5E8CDE}">
      <dgm:prSet/>
      <dgm:spPr/>
      <dgm:t>
        <a:bodyPr/>
        <a:lstStyle/>
        <a:p>
          <a:endParaRPr lang="en-US"/>
        </a:p>
      </dgm:t>
    </dgm:pt>
    <dgm:pt modelId="{CB1F2F8F-E82B-4766-8DB8-8C6F7B96F69E}">
      <dgm:prSet/>
      <dgm:spPr/>
      <dgm:t>
        <a:bodyPr/>
        <a:lstStyle/>
        <a:p>
          <a:r>
            <a:rPr lang="en-GB"/>
            <a:t>Microsoft Blazor Server</a:t>
          </a:r>
          <a:endParaRPr lang="en-US"/>
        </a:p>
      </dgm:t>
    </dgm:pt>
    <dgm:pt modelId="{7F6C9DD5-D9F3-4225-8F36-6C10612D7A31}" type="parTrans" cxnId="{E379D269-22CF-4D07-9C31-262CC572F5CD}">
      <dgm:prSet/>
      <dgm:spPr/>
      <dgm:t>
        <a:bodyPr/>
        <a:lstStyle/>
        <a:p>
          <a:endParaRPr lang="en-US"/>
        </a:p>
      </dgm:t>
    </dgm:pt>
    <dgm:pt modelId="{82A3CFD5-A3BC-4B16-B849-4284AD272C20}" type="sibTrans" cxnId="{E379D269-22CF-4D07-9C31-262CC572F5CD}">
      <dgm:prSet/>
      <dgm:spPr/>
      <dgm:t>
        <a:bodyPr/>
        <a:lstStyle/>
        <a:p>
          <a:endParaRPr lang="en-US"/>
        </a:p>
      </dgm:t>
    </dgm:pt>
    <dgm:pt modelId="{AD9D9D66-D4E9-4DB0-B724-89029E4C2008}">
      <dgm:prSet/>
      <dgm:spPr/>
      <dgm:t>
        <a:bodyPr/>
        <a:lstStyle/>
        <a:p>
          <a:r>
            <a:rPr lang="en-GB" dirty="0"/>
            <a:t>Microsoft Razor Pages</a:t>
          </a:r>
          <a:endParaRPr lang="en-US" dirty="0"/>
        </a:p>
      </dgm:t>
    </dgm:pt>
    <dgm:pt modelId="{85343CD9-7555-4062-B288-977E320090C4}" type="parTrans" cxnId="{58FBA5EF-8482-4F59-AF77-7B4EBDD81463}">
      <dgm:prSet/>
      <dgm:spPr/>
      <dgm:t>
        <a:bodyPr/>
        <a:lstStyle/>
        <a:p>
          <a:endParaRPr lang="en-US"/>
        </a:p>
      </dgm:t>
    </dgm:pt>
    <dgm:pt modelId="{AF673AF5-36DA-40C4-A853-DC4CFDAC4A06}" type="sibTrans" cxnId="{58FBA5EF-8482-4F59-AF77-7B4EBDD81463}">
      <dgm:prSet/>
      <dgm:spPr/>
      <dgm:t>
        <a:bodyPr/>
        <a:lstStyle/>
        <a:p>
          <a:endParaRPr lang="en-US"/>
        </a:p>
      </dgm:t>
    </dgm:pt>
    <dgm:pt modelId="{9F6494AF-99E1-4DEC-9A47-F5F123EB998B}">
      <dgm:prSet/>
      <dgm:spPr/>
      <dgm:t>
        <a:bodyPr/>
        <a:lstStyle/>
        <a:p>
          <a:r>
            <a:rPr lang="en-GB"/>
            <a:t>Neo4j Graph database</a:t>
          </a:r>
          <a:endParaRPr lang="en-US"/>
        </a:p>
      </dgm:t>
    </dgm:pt>
    <dgm:pt modelId="{157C9E52-AF38-4540-B4C4-F044CCFDCB1C}" type="parTrans" cxnId="{34D166B0-9CC3-4C16-A12F-6127DEFF7598}">
      <dgm:prSet/>
      <dgm:spPr/>
      <dgm:t>
        <a:bodyPr/>
        <a:lstStyle/>
        <a:p>
          <a:endParaRPr lang="en-US"/>
        </a:p>
      </dgm:t>
    </dgm:pt>
    <dgm:pt modelId="{1BBAC52D-81C7-4225-AF6D-CCF5CA1012CB}" type="sibTrans" cxnId="{34D166B0-9CC3-4C16-A12F-6127DEFF7598}">
      <dgm:prSet/>
      <dgm:spPr/>
      <dgm:t>
        <a:bodyPr/>
        <a:lstStyle/>
        <a:p>
          <a:endParaRPr lang="en-US"/>
        </a:p>
      </dgm:t>
    </dgm:pt>
    <dgm:pt modelId="{9887D695-101C-448A-9226-50A01A0888E9}" type="pres">
      <dgm:prSet presAssocID="{1A9D864D-ED45-4A3E-89F9-4D9E0527930C}" presName="root" presStyleCnt="0">
        <dgm:presLayoutVars>
          <dgm:dir/>
          <dgm:resizeHandles val="exact"/>
        </dgm:presLayoutVars>
      </dgm:prSet>
      <dgm:spPr/>
    </dgm:pt>
    <dgm:pt modelId="{3D1356A5-1ACB-49C1-984F-4DB4283E598B}" type="pres">
      <dgm:prSet presAssocID="{FF9AECB9-0AAF-44F1-9210-F5DB3E73A11D}" presName="compNode" presStyleCnt="0"/>
      <dgm:spPr/>
    </dgm:pt>
    <dgm:pt modelId="{F8311127-DEDF-4D1C-8AB7-BECFD0A0BF7D}" type="pres">
      <dgm:prSet presAssocID="{FF9AECB9-0AAF-44F1-9210-F5DB3E73A11D}" presName="bgRect" presStyleLbl="bgShp" presStyleIdx="0" presStyleCnt="4"/>
      <dgm:spPr/>
    </dgm:pt>
    <dgm:pt modelId="{E34E10E4-DA0C-42EF-A115-45EC268539A0}" type="pres">
      <dgm:prSet presAssocID="{FF9AECB9-0AAF-44F1-9210-F5DB3E73A11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6FE5B087-4E57-421A-A6E3-5BB5D9FEF902}" type="pres">
      <dgm:prSet presAssocID="{FF9AECB9-0AAF-44F1-9210-F5DB3E73A11D}" presName="spaceRect" presStyleCnt="0"/>
      <dgm:spPr/>
    </dgm:pt>
    <dgm:pt modelId="{9F7FEF09-4EB0-4B4C-99D0-97D489F7E400}" type="pres">
      <dgm:prSet presAssocID="{FF9AECB9-0AAF-44F1-9210-F5DB3E73A11D}" presName="parTx" presStyleLbl="revTx" presStyleIdx="0" presStyleCnt="4">
        <dgm:presLayoutVars>
          <dgm:chMax val="0"/>
          <dgm:chPref val="0"/>
        </dgm:presLayoutVars>
      </dgm:prSet>
      <dgm:spPr/>
    </dgm:pt>
    <dgm:pt modelId="{7A83CCC7-7472-4BEF-8AE8-B5C1DECE7AFE}" type="pres">
      <dgm:prSet presAssocID="{8BE1E1DB-D9B6-4E9C-8084-5A5250C9068D}" presName="sibTrans" presStyleCnt="0"/>
      <dgm:spPr/>
    </dgm:pt>
    <dgm:pt modelId="{0884B49C-B8FD-4A61-B2FA-F3BA0A030CF5}" type="pres">
      <dgm:prSet presAssocID="{CB1F2F8F-E82B-4766-8DB8-8C6F7B96F69E}" presName="compNode" presStyleCnt="0"/>
      <dgm:spPr/>
    </dgm:pt>
    <dgm:pt modelId="{1E9D9F16-B731-4F01-94EF-5ED2D5F0B6C8}" type="pres">
      <dgm:prSet presAssocID="{CB1F2F8F-E82B-4766-8DB8-8C6F7B96F69E}" presName="bgRect" presStyleLbl="bgShp" presStyleIdx="1" presStyleCnt="4"/>
      <dgm:spPr/>
    </dgm:pt>
    <dgm:pt modelId="{D843C272-37AC-4FB6-A444-53216868FC32}" type="pres">
      <dgm:prSet presAssocID="{CB1F2F8F-E82B-4766-8DB8-8C6F7B96F6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AAEDAEE2-253D-4A76-8272-703E564EDBC2}" type="pres">
      <dgm:prSet presAssocID="{CB1F2F8F-E82B-4766-8DB8-8C6F7B96F69E}" presName="spaceRect" presStyleCnt="0"/>
      <dgm:spPr/>
    </dgm:pt>
    <dgm:pt modelId="{1FF4D373-D134-4994-8FD0-91B028159048}" type="pres">
      <dgm:prSet presAssocID="{CB1F2F8F-E82B-4766-8DB8-8C6F7B96F69E}" presName="parTx" presStyleLbl="revTx" presStyleIdx="1" presStyleCnt="4">
        <dgm:presLayoutVars>
          <dgm:chMax val="0"/>
          <dgm:chPref val="0"/>
        </dgm:presLayoutVars>
      </dgm:prSet>
      <dgm:spPr/>
    </dgm:pt>
    <dgm:pt modelId="{FEAD71C3-C3A8-474B-BFDC-FEF9D67915A3}" type="pres">
      <dgm:prSet presAssocID="{82A3CFD5-A3BC-4B16-B849-4284AD272C20}" presName="sibTrans" presStyleCnt="0"/>
      <dgm:spPr/>
    </dgm:pt>
    <dgm:pt modelId="{8B4DEB4C-562B-43C1-AA53-42789957126A}" type="pres">
      <dgm:prSet presAssocID="{AD9D9D66-D4E9-4DB0-B724-89029E4C2008}" presName="compNode" presStyleCnt="0"/>
      <dgm:spPr/>
    </dgm:pt>
    <dgm:pt modelId="{E8313375-C62F-4AEF-B536-3EB1E460C4DD}" type="pres">
      <dgm:prSet presAssocID="{AD9D9D66-D4E9-4DB0-B724-89029E4C2008}" presName="bgRect" presStyleLbl="bgShp" presStyleIdx="2" presStyleCnt="4"/>
      <dgm:spPr/>
    </dgm:pt>
    <dgm:pt modelId="{EED9ED4F-5BED-4065-BF5F-7BD41D25A3D5}" type="pres">
      <dgm:prSet presAssocID="{AD9D9D66-D4E9-4DB0-B724-89029E4C20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A95E99BC-204B-4621-BD1B-5EF0BAF4B9AA}" type="pres">
      <dgm:prSet presAssocID="{AD9D9D66-D4E9-4DB0-B724-89029E4C2008}" presName="spaceRect" presStyleCnt="0"/>
      <dgm:spPr/>
    </dgm:pt>
    <dgm:pt modelId="{7D3504D1-5939-4C4F-80AE-7BA076AFD7F5}" type="pres">
      <dgm:prSet presAssocID="{AD9D9D66-D4E9-4DB0-B724-89029E4C2008}" presName="parTx" presStyleLbl="revTx" presStyleIdx="2" presStyleCnt="4">
        <dgm:presLayoutVars>
          <dgm:chMax val="0"/>
          <dgm:chPref val="0"/>
        </dgm:presLayoutVars>
      </dgm:prSet>
      <dgm:spPr/>
    </dgm:pt>
    <dgm:pt modelId="{FA6FF39A-7CEF-4A55-AE0E-4F75CFF487F6}" type="pres">
      <dgm:prSet presAssocID="{AF673AF5-36DA-40C4-A853-DC4CFDAC4A06}" presName="sibTrans" presStyleCnt="0"/>
      <dgm:spPr/>
    </dgm:pt>
    <dgm:pt modelId="{33C9887E-26B7-438A-8094-2B695CFCD1D6}" type="pres">
      <dgm:prSet presAssocID="{9F6494AF-99E1-4DEC-9A47-F5F123EB998B}" presName="compNode" presStyleCnt="0"/>
      <dgm:spPr/>
    </dgm:pt>
    <dgm:pt modelId="{CA2309B3-1090-410A-A7C6-87665B763904}" type="pres">
      <dgm:prSet presAssocID="{9F6494AF-99E1-4DEC-9A47-F5F123EB998B}" presName="bgRect" presStyleLbl="bgShp" presStyleIdx="3" presStyleCnt="4"/>
      <dgm:spPr/>
    </dgm:pt>
    <dgm:pt modelId="{054FE425-F69B-4A18-9A37-46749297FF6A}" type="pres">
      <dgm:prSet presAssocID="{9F6494AF-99E1-4DEC-9A47-F5F123EB99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C89C7EC-660D-417A-9C15-1B7F347DD572}" type="pres">
      <dgm:prSet presAssocID="{9F6494AF-99E1-4DEC-9A47-F5F123EB998B}" presName="spaceRect" presStyleCnt="0"/>
      <dgm:spPr/>
    </dgm:pt>
    <dgm:pt modelId="{90819ADC-ADE5-45E4-ADD6-C201535F0DE7}" type="pres">
      <dgm:prSet presAssocID="{9F6494AF-99E1-4DEC-9A47-F5F123EB998B}" presName="parTx" presStyleLbl="revTx" presStyleIdx="3" presStyleCnt="4">
        <dgm:presLayoutVars>
          <dgm:chMax val="0"/>
          <dgm:chPref val="0"/>
        </dgm:presLayoutVars>
      </dgm:prSet>
      <dgm:spPr/>
    </dgm:pt>
  </dgm:ptLst>
  <dgm:cxnLst>
    <dgm:cxn modelId="{226A523E-D4F0-43DE-9407-22EC70AD82FC}" type="presOf" srcId="{9F6494AF-99E1-4DEC-9A47-F5F123EB998B}" destId="{90819ADC-ADE5-45E4-ADD6-C201535F0DE7}" srcOrd="0" destOrd="0" presId="urn:microsoft.com/office/officeart/2018/2/layout/IconVerticalSolidList"/>
    <dgm:cxn modelId="{E379D269-22CF-4D07-9C31-262CC572F5CD}" srcId="{1A9D864D-ED45-4A3E-89F9-4D9E0527930C}" destId="{CB1F2F8F-E82B-4766-8DB8-8C6F7B96F69E}" srcOrd="1" destOrd="0" parTransId="{7F6C9DD5-D9F3-4225-8F36-6C10612D7A31}" sibTransId="{82A3CFD5-A3BC-4B16-B849-4284AD272C20}"/>
    <dgm:cxn modelId="{34D166B0-9CC3-4C16-A12F-6127DEFF7598}" srcId="{1A9D864D-ED45-4A3E-89F9-4D9E0527930C}" destId="{9F6494AF-99E1-4DEC-9A47-F5F123EB998B}" srcOrd="3" destOrd="0" parTransId="{157C9E52-AF38-4540-B4C4-F044CCFDCB1C}" sibTransId="{1BBAC52D-81C7-4225-AF6D-CCF5CA1012CB}"/>
    <dgm:cxn modelId="{8C82F1BE-F87A-4777-9186-A2098950B6BA}" type="presOf" srcId="{FF9AECB9-0AAF-44F1-9210-F5DB3E73A11D}" destId="{9F7FEF09-4EB0-4B4C-99D0-97D489F7E400}" srcOrd="0" destOrd="0" presId="urn:microsoft.com/office/officeart/2018/2/layout/IconVerticalSolidList"/>
    <dgm:cxn modelId="{257C19C1-3A6D-4BD5-A386-BC38DE5E8CDE}" srcId="{1A9D864D-ED45-4A3E-89F9-4D9E0527930C}" destId="{FF9AECB9-0AAF-44F1-9210-F5DB3E73A11D}" srcOrd="0" destOrd="0" parTransId="{482A82D0-0E17-4977-AA4C-B19B4A434808}" sibTransId="{8BE1E1DB-D9B6-4E9C-8084-5A5250C9068D}"/>
    <dgm:cxn modelId="{EB549BDE-2A6B-4141-8525-DBEB074C7CCA}" type="presOf" srcId="{CB1F2F8F-E82B-4766-8DB8-8C6F7B96F69E}" destId="{1FF4D373-D134-4994-8FD0-91B028159048}" srcOrd="0" destOrd="0" presId="urn:microsoft.com/office/officeart/2018/2/layout/IconVerticalSolidList"/>
    <dgm:cxn modelId="{58FBA5EF-8482-4F59-AF77-7B4EBDD81463}" srcId="{1A9D864D-ED45-4A3E-89F9-4D9E0527930C}" destId="{AD9D9D66-D4E9-4DB0-B724-89029E4C2008}" srcOrd="2" destOrd="0" parTransId="{85343CD9-7555-4062-B288-977E320090C4}" sibTransId="{AF673AF5-36DA-40C4-A853-DC4CFDAC4A06}"/>
    <dgm:cxn modelId="{B65A39FB-BB90-4E91-B9DB-729FF78FF2AE}" type="presOf" srcId="{1A9D864D-ED45-4A3E-89F9-4D9E0527930C}" destId="{9887D695-101C-448A-9226-50A01A0888E9}" srcOrd="0" destOrd="0" presId="urn:microsoft.com/office/officeart/2018/2/layout/IconVerticalSolidList"/>
    <dgm:cxn modelId="{32029AFD-1CCA-4CA3-825C-740C73963D77}" type="presOf" srcId="{AD9D9D66-D4E9-4DB0-B724-89029E4C2008}" destId="{7D3504D1-5939-4C4F-80AE-7BA076AFD7F5}" srcOrd="0" destOrd="0" presId="urn:microsoft.com/office/officeart/2018/2/layout/IconVerticalSolidList"/>
    <dgm:cxn modelId="{1A87F21B-916A-4F8F-9417-F634D492003D}" type="presParOf" srcId="{9887D695-101C-448A-9226-50A01A0888E9}" destId="{3D1356A5-1ACB-49C1-984F-4DB4283E598B}" srcOrd="0" destOrd="0" presId="urn:microsoft.com/office/officeart/2018/2/layout/IconVerticalSolidList"/>
    <dgm:cxn modelId="{CD34E973-011A-4902-BFCF-FC3A7421E012}" type="presParOf" srcId="{3D1356A5-1ACB-49C1-984F-4DB4283E598B}" destId="{F8311127-DEDF-4D1C-8AB7-BECFD0A0BF7D}" srcOrd="0" destOrd="0" presId="urn:microsoft.com/office/officeart/2018/2/layout/IconVerticalSolidList"/>
    <dgm:cxn modelId="{17213E79-31E1-4693-BBD4-EEC936BA1803}" type="presParOf" srcId="{3D1356A5-1ACB-49C1-984F-4DB4283E598B}" destId="{E34E10E4-DA0C-42EF-A115-45EC268539A0}" srcOrd="1" destOrd="0" presId="urn:microsoft.com/office/officeart/2018/2/layout/IconVerticalSolidList"/>
    <dgm:cxn modelId="{3AF50EBD-F2DC-4C11-89DD-4DBE2401EF1F}" type="presParOf" srcId="{3D1356A5-1ACB-49C1-984F-4DB4283E598B}" destId="{6FE5B087-4E57-421A-A6E3-5BB5D9FEF902}" srcOrd="2" destOrd="0" presId="urn:microsoft.com/office/officeart/2018/2/layout/IconVerticalSolidList"/>
    <dgm:cxn modelId="{A98CBDA3-916B-4A8D-9880-58AAD6208E5E}" type="presParOf" srcId="{3D1356A5-1ACB-49C1-984F-4DB4283E598B}" destId="{9F7FEF09-4EB0-4B4C-99D0-97D489F7E400}" srcOrd="3" destOrd="0" presId="urn:microsoft.com/office/officeart/2018/2/layout/IconVerticalSolidList"/>
    <dgm:cxn modelId="{23BE65D7-77CE-41D7-A2B4-7512CE46B17E}" type="presParOf" srcId="{9887D695-101C-448A-9226-50A01A0888E9}" destId="{7A83CCC7-7472-4BEF-8AE8-B5C1DECE7AFE}" srcOrd="1" destOrd="0" presId="urn:microsoft.com/office/officeart/2018/2/layout/IconVerticalSolidList"/>
    <dgm:cxn modelId="{55913219-6A1C-47CA-9500-64CD1C08F764}" type="presParOf" srcId="{9887D695-101C-448A-9226-50A01A0888E9}" destId="{0884B49C-B8FD-4A61-B2FA-F3BA0A030CF5}" srcOrd="2" destOrd="0" presId="urn:microsoft.com/office/officeart/2018/2/layout/IconVerticalSolidList"/>
    <dgm:cxn modelId="{1901BC58-2EC5-4F37-8188-761499EA7E2C}" type="presParOf" srcId="{0884B49C-B8FD-4A61-B2FA-F3BA0A030CF5}" destId="{1E9D9F16-B731-4F01-94EF-5ED2D5F0B6C8}" srcOrd="0" destOrd="0" presId="urn:microsoft.com/office/officeart/2018/2/layout/IconVerticalSolidList"/>
    <dgm:cxn modelId="{EBAAB5E1-9D01-4DE7-B694-D69B6FFAEB7A}" type="presParOf" srcId="{0884B49C-B8FD-4A61-B2FA-F3BA0A030CF5}" destId="{D843C272-37AC-4FB6-A444-53216868FC32}" srcOrd="1" destOrd="0" presId="urn:microsoft.com/office/officeart/2018/2/layout/IconVerticalSolidList"/>
    <dgm:cxn modelId="{CAD08FC3-A703-4022-AAF8-FDA33BAEE52F}" type="presParOf" srcId="{0884B49C-B8FD-4A61-B2FA-F3BA0A030CF5}" destId="{AAEDAEE2-253D-4A76-8272-703E564EDBC2}" srcOrd="2" destOrd="0" presId="urn:microsoft.com/office/officeart/2018/2/layout/IconVerticalSolidList"/>
    <dgm:cxn modelId="{693CDB89-2211-4779-9D8A-9431F8FC3251}" type="presParOf" srcId="{0884B49C-B8FD-4A61-B2FA-F3BA0A030CF5}" destId="{1FF4D373-D134-4994-8FD0-91B028159048}" srcOrd="3" destOrd="0" presId="urn:microsoft.com/office/officeart/2018/2/layout/IconVerticalSolidList"/>
    <dgm:cxn modelId="{98C5D4D2-F14D-4567-8DFA-D3F00CEC55FD}" type="presParOf" srcId="{9887D695-101C-448A-9226-50A01A0888E9}" destId="{FEAD71C3-C3A8-474B-BFDC-FEF9D67915A3}" srcOrd="3" destOrd="0" presId="urn:microsoft.com/office/officeart/2018/2/layout/IconVerticalSolidList"/>
    <dgm:cxn modelId="{BE79CB8C-4FA7-41AE-B6E1-DA6E0FCE32D1}" type="presParOf" srcId="{9887D695-101C-448A-9226-50A01A0888E9}" destId="{8B4DEB4C-562B-43C1-AA53-42789957126A}" srcOrd="4" destOrd="0" presId="urn:microsoft.com/office/officeart/2018/2/layout/IconVerticalSolidList"/>
    <dgm:cxn modelId="{714D1E30-17AC-429A-A2B6-CBB80DB8A72A}" type="presParOf" srcId="{8B4DEB4C-562B-43C1-AA53-42789957126A}" destId="{E8313375-C62F-4AEF-B536-3EB1E460C4DD}" srcOrd="0" destOrd="0" presId="urn:microsoft.com/office/officeart/2018/2/layout/IconVerticalSolidList"/>
    <dgm:cxn modelId="{75AE5451-48AE-42C7-B63C-369EC45D95F3}" type="presParOf" srcId="{8B4DEB4C-562B-43C1-AA53-42789957126A}" destId="{EED9ED4F-5BED-4065-BF5F-7BD41D25A3D5}" srcOrd="1" destOrd="0" presId="urn:microsoft.com/office/officeart/2018/2/layout/IconVerticalSolidList"/>
    <dgm:cxn modelId="{4F7093F5-F5BC-46EB-8567-587802921149}" type="presParOf" srcId="{8B4DEB4C-562B-43C1-AA53-42789957126A}" destId="{A95E99BC-204B-4621-BD1B-5EF0BAF4B9AA}" srcOrd="2" destOrd="0" presId="urn:microsoft.com/office/officeart/2018/2/layout/IconVerticalSolidList"/>
    <dgm:cxn modelId="{476F9AA5-1A9F-4070-8692-E976141952B4}" type="presParOf" srcId="{8B4DEB4C-562B-43C1-AA53-42789957126A}" destId="{7D3504D1-5939-4C4F-80AE-7BA076AFD7F5}" srcOrd="3" destOrd="0" presId="urn:microsoft.com/office/officeart/2018/2/layout/IconVerticalSolidList"/>
    <dgm:cxn modelId="{F863E5A8-18E5-40C6-A3AE-4A1A45210A95}" type="presParOf" srcId="{9887D695-101C-448A-9226-50A01A0888E9}" destId="{FA6FF39A-7CEF-4A55-AE0E-4F75CFF487F6}" srcOrd="5" destOrd="0" presId="urn:microsoft.com/office/officeart/2018/2/layout/IconVerticalSolidList"/>
    <dgm:cxn modelId="{7F79CCB7-29E1-49E2-B7F1-895A9C8F14F2}" type="presParOf" srcId="{9887D695-101C-448A-9226-50A01A0888E9}" destId="{33C9887E-26B7-438A-8094-2B695CFCD1D6}" srcOrd="6" destOrd="0" presId="urn:microsoft.com/office/officeart/2018/2/layout/IconVerticalSolidList"/>
    <dgm:cxn modelId="{11358861-C422-4608-BBE2-712E6FD03F9A}" type="presParOf" srcId="{33C9887E-26B7-438A-8094-2B695CFCD1D6}" destId="{CA2309B3-1090-410A-A7C6-87665B763904}" srcOrd="0" destOrd="0" presId="urn:microsoft.com/office/officeart/2018/2/layout/IconVerticalSolidList"/>
    <dgm:cxn modelId="{8FFB9881-2062-4FB3-82E5-E8A786F90829}" type="presParOf" srcId="{33C9887E-26B7-438A-8094-2B695CFCD1D6}" destId="{054FE425-F69B-4A18-9A37-46749297FF6A}" srcOrd="1" destOrd="0" presId="urn:microsoft.com/office/officeart/2018/2/layout/IconVerticalSolidList"/>
    <dgm:cxn modelId="{B4ACC460-63F0-4E90-AC56-F73E2F6B4270}" type="presParOf" srcId="{33C9887E-26B7-438A-8094-2B695CFCD1D6}" destId="{AC89C7EC-660D-417A-9C15-1B7F347DD572}" srcOrd="2" destOrd="0" presId="urn:microsoft.com/office/officeart/2018/2/layout/IconVerticalSolidList"/>
    <dgm:cxn modelId="{CC4B8D7C-1CE4-4150-AC54-9B3F34F6EA6A}" type="presParOf" srcId="{33C9887E-26B7-438A-8094-2B695CFCD1D6}" destId="{90819ADC-ADE5-45E4-ADD6-C201535F0DE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23FAF0-AB3F-4946-871E-AFC0319FB20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1859FEF-2617-4B42-ABC6-0CD86215A398}">
      <dgm:prSet/>
      <dgm:spPr/>
      <dgm:t>
        <a:bodyPr/>
        <a:lstStyle/>
        <a:p>
          <a:pPr>
            <a:lnSpc>
              <a:spcPct val="100000"/>
            </a:lnSpc>
            <a:defRPr cap="all"/>
          </a:pPr>
          <a:r>
            <a:rPr lang="en-GB" cap="none" dirty="0">
              <a:solidFill>
                <a:schemeClr val="bg1"/>
              </a:solidFill>
            </a:rPr>
            <a:t>Test cases for the knowledge sharing platform</a:t>
          </a:r>
          <a:endParaRPr lang="en-US" cap="none" dirty="0">
            <a:solidFill>
              <a:schemeClr val="bg1"/>
            </a:solidFill>
          </a:endParaRPr>
        </a:p>
      </dgm:t>
    </dgm:pt>
    <dgm:pt modelId="{4520A036-C361-46C0-A7E5-E0007669303E}" type="parTrans" cxnId="{8F6425EA-506E-40AC-9A72-20936081669A}">
      <dgm:prSet/>
      <dgm:spPr/>
      <dgm:t>
        <a:bodyPr/>
        <a:lstStyle/>
        <a:p>
          <a:endParaRPr lang="en-US"/>
        </a:p>
      </dgm:t>
    </dgm:pt>
    <dgm:pt modelId="{1F240F5F-EDF3-48F5-8001-B093E9702EBA}" type="sibTrans" cxnId="{8F6425EA-506E-40AC-9A72-20936081669A}">
      <dgm:prSet/>
      <dgm:spPr/>
      <dgm:t>
        <a:bodyPr/>
        <a:lstStyle/>
        <a:p>
          <a:endParaRPr lang="en-US"/>
        </a:p>
      </dgm:t>
    </dgm:pt>
    <dgm:pt modelId="{C67B8C5C-1951-45F8-9C87-F54CA0C6FF2D}">
      <dgm:prSet/>
      <dgm:spPr/>
      <dgm:t>
        <a:bodyPr/>
        <a:lstStyle/>
        <a:p>
          <a:pPr>
            <a:lnSpc>
              <a:spcPct val="100000"/>
            </a:lnSpc>
            <a:defRPr cap="all"/>
          </a:pPr>
          <a:r>
            <a:rPr lang="en-GB" cap="none" dirty="0">
              <a:solidFill>
                <a:schemeClr val="bg1"/>
              </a:solidFill>
            </a:rPr>
            <a:t>Covers all functional requirements in phase 1</a:t>
          </a:r>
          <a:endParaRPr lang="en-US" cap="none" dirty="0">
            <a:solidFill>
              <a:schemeClr val="bg1"/>
            </a:solidFill>
          </a:endParaRPr>
        </a:p>
      </dgm:t>
    </dgm:pt>
    <dgm:pt modelId="{164213B9-EEFD-4241-9632-CD1DF606FC7B}" type="parTrans" cxnId="{5B9C4DD3-4CCA-491A-9E97-64A2F6BFF642}">
      <dgm:prSet/>
      <dgm:spPr/>
      <dgm:t>
        <a:bodyPr/>
        <a:lstStyle/>
        <a:p>
          <a:endParaRPr lang="en-US"/>
        </a:p>
      </dgm:t>
    </dgm:pt>
    <dgm:pt modelId="{0EBB3BDA-70EB-444B-BC2D-EF23B8533462}" type="sibTrans" cxnId="{5B9C4DD3-4CCA-491A-9E97-64A2F6BFF642}">
      <dgm:prSet/>
      <dgm:spPr/>
      <dgm:t>
        <a:bodyPr/>
        <a:lstStyle/>
        <a:p>
          <a:endParaRPr lang="en-US"/>
        </a:p>
      </dgm:t>
    </dgm:pt>
    <dgm:pt modelId="{E495B660-0EC7-4307-8F85-32CA340B7E39}" type="pres">
      <dgm:prSet presAssocID="{4023FAF0-AB3F-4946-871E-AFC0319FB203}" presName="root" presStyleCnt="0">
        <dgm:presLayoutVars>
          <dgm:dir/>
          <dgm:resizeHandles val="exact"/>
        </dgm:presLayoutVars>
      </dgm:prSet>
      <dgm:spPr/>
    </dgm:pt>
    <dgm:pt modelId="{C884852C-63A9-449A-BEDA-99C0F480023B}" type="pres">
      <dgm:prSet presAssocID="{91859FEF-2617-4B42-ABC6-0CD86215A398}" presName="compNode" presStyleCnt="0"/>
      <dgm:spPr/>
    </dgm:pt>
    <dgm:pt modelId="{B149582B-3643-42E7-845D-381BCA8BB4EB}" type="pres">
      <dgm:prSet presAssocID="{91859FEF-2617-4B42-ABC6-0CD86215A398}" presName="iconBgRect" presStyleLbl="bgShp" presStyleIdx="0" presStyleCnt="2"/>
      <dgm:spPr/>
    </dgm:pt>
    <dgm:pt modelId="{73515C90-E12E-4A5E-9453-E474E43A8DEE}" type="pres">
      <dgm:prSet presAssocID="{91859FEF-2617-4B42-ABC6-0CD86215A39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DDDD1E43-8822-42B8-9D0A-8CAED7A96151}" type="pres">
      <dgm:prSet presAssocID="{91859FEF-2617-4B42-ABC6-0CD86215A398}" presName="spaceRect" presStyleCnt="0"/>
      <dgm:spPr/>
    </dgm:pt>
    <dgm:pt modelId="{81F83A57-AFF0-4E67-9A1D-20D389DFACB1}" type="pres">
      <dgm:prSet presAssocID="{91859FEF-2617-4B42-ABC6-0CD86215A398}" presName="textRect" presStyleLbl="revTx" presStyleIdx="0" presStyleCnt="2">
        <dgm:presLayoutVars>
          <dgm:chMax val="1"/>
          <dgm:chPref val="1"/>
        </dgm:presLayoutVars>
      </dgm:prSet>
      <dgm:spPr/>
    </dgm:pt>
    <dgm:pt modelId="{6709A908-082B-4EF6-B6CA-D4733CBA5DF2}" type="pres">
      <dgm:prSet presAssocID="{1F240F5F-EDF3-48F5-8001-B093E9702EBA}" presName="sibTrans" presStyleCnt="0"/>
      <dgm:spPr/>
    </dgm:pt>
    <dgm:pt modelId="{759741EA-6E28-40C2-BC8C-9BF44CF082B4}" type="pres">
      <dgm:prSet presAssocID="{C67B8C5C-1951-45F8-9C87-F54CA0C6FF2D}" presName="compNode" presStyleCnt="0"/>
      <dgm:spPr/>
    </dgm:pt>
    <dgm:pt modelId="{530733AA-822C-4841-B60B-CD1C40D080A5}" type="pres">
      <dgm:prSet presAssocID="{C67B8C5C-1951-45F8-9C87-F54CA0C6FF2D}" presName="iconBgRect" presStyleLbl="bgShp" presStyleIdx="1" presStyleCnt="2"/>
      <dgm:spPr/>
    </dgm:pt>
    <dgm:pt modelId="{EFC4C649-147A-4401-B106-B0DB036BA0AA}" type="pres">
      <dgm:prSet presAssocID="{C67B8C5C-1951-45F8-9C87-F54CA0C6FF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880D069-EEAA-441F-9875-8768D5A9ADD2}" type="pres">
      <dgm:prSet presAssocID="{C67B8C5C-1951-45F8-9C87-F54CA0C6FF2D}" presName="spaceRect" presStyleCnt="0"/>
      <dgm:spPr/>
    </dgm:pt>
    <dgm:pt modelId="{176CE9F0-4156-457A-B574-1EE46A588A5B}" type="pres">
      <dgm:prSet presAssocID="{C67B8C5C-1951-45F8-9C87-F54CA0C6FF2D}" presName="textRect" presStyleLbl="revTx" presStyleIdx="1" presStyleCnt="2">
        <dgm:presLayoutVars>
          <dgm:chMax val="1"/>
          <dgm:chPref val="1"/>
        </dgm:presLayoutVars>
      </dgm:prSet>
      <dgm:spPr/>
    </dgm:pt>
  </dgm:ptLst>
  <dgm:cxnLst>
    <dgm:cxn modelId="{5050D212-F7A3-4CDF-B3A7-A23705C56290}" type="presOf" srcId="{91859FEF-2617-4B42-ABC6-0CD86215A398}" destId="{81F83A57-AFF0-4E67-9A1D-20D389DFACB1}" srcOrd="0" destOrd="0" presId="urn:microsoft.com/office/officeart/2018/5/layout/IconCircleLabelList"/>
    <dgm:cxn modelId="{7D12BD21-7856-4265-8D0E-55F8081FAD86}" type="presOf" srcId="{C67B8C5C-1951-45F8-9C87-F54CA0C6FF2D}" destId="{176CE9F0-4156-457A-B574-1EE46A588A5B}" srcOrd="0" destOrd="0" presId="urn:microsoft.com/office/officeart/2018/5/layout/IconCircleLabelList"/>
    <dgm:cxn modelId="{88ACBC95-423F-4674-9DF9-0F9E8EF5DA59}" type="presOf" srcId="{4023FAF0-AB3F-4946-871E-AFC0319FB203}" destId="{E495B660-0EC7-4307-8F85-32CA340B7E39}" srcOrd="0" destOrd="0" presId="urn:microsoft.com/office/officeart/2018/5/layout/IconCircleLabelList"/>
    <dgm:cxn modelId="{5B9C4DD3-4CCA-491A-9E97-64A2F6BFF642}" srcId="{4023FAF0-AB3F-4946-871E-AFC0319FB203}" destId="{C67B8C5C-1951-45F8-9C87-F54CA0C6FF2D}" srcOrd="1" destOrd="0" parTransId="{164213B9-EEFD-4241-9632-CD1DF606FC7B}" sibTransId="{0EBB3BDA-70EB-444B-BC2D-EF23B8533462}"/>
    <dgm:cxn modelId="{8F6425EA-506E-40AC-9A72-20936081669A}" srcId="{4023FAF0-AB3F-4946-871E-AFC0319FB203}" destId="{91859FEF-2617-4B42-ABC6-0CD86215A398}" srcOrd="0" destOrd="0" parTransId="{4520A036-C361-46C0-A7E5-E0007669303E}" sibTransId="{1F240F5F-EDF3-48F5-8001-B093E9702EBA}"/>
    <dgm:cxn modelId="{85A92D37-ACB6-4D94-A19D-85351635ACBB}" type="presParOf" srcId="{E495B660-0EC7-4307-8F85-32CA340B7E39}" destId="{C884852C-63A9-449A-BEDA-99C0F480023B}" srcOrd="0" destOrd="0" presId="urn:microsoft.com/office/officeart/2018/5/layout/IconCircleLabelList"/>
    <dgm:cxn modelId="{9EB607B1-C3BA-4459-A588-7F840F29EE81}" type="presParOf" srcId="{C884852C-63A9-449A-BEDA-99C0F480023B}" destId="{B149582B-3643-42E7-845D-381BCA8BB4EB}" srcOrd="0" destOrd="0" presId="urn:microsoft.com/office/officeart/2018/5/layout/IconCircleLabelList"/>
    <dgm:cxn modelId="{4B948875-7B79-42CF-B766-8F68BB301BCC}" type="presParOf" srcId="{C884852C-63A9-449A-BEDA-99C0F480023B}" destId="{73515C90-E12E-4A5E-9453-E474E43A8DEE}" srcOrd="1" destOrd="0" presId="urn:microsoft.com/office/officeart/2018/5/layout/IconCircleLabelList"/>
    <dgm:cxn modelId="{E550A518-27C3-46B3-A01A-06E825E3634A}" type="presParOf" srcId="{C884852C-63A9-449A-BEDA-99C0F480023B}" destId="{DDDD1E43-8822-42B8-9D0A-8CAED7A96151}" srcOrd="2" destOrd="0" presId="urn:microsoft.com/office/officeart/2018/5/layout/IconCircleLabelList"/>
    <dgm:cxn modelId="{33BF9AAE-46B2-481E-8729-1043B641B6BB}" type="presParOf" srcId="{C884852C-63A9-449A-BEDA-99C0F480023B}" destId="{81F83A57-AFF0-4E67-9A1D-20D389DFACB1}" srcOrd="3" destOrd="0" presId="urn:microsoft.com/office/officeart/2018/5/layout/IconCircleLabelList"/>
    <dgm:cxn modelId="{4CEC63DA-76E6-423C-83C0-A11F4E64D4D4}" type="presParOf" srcId="{E495B660-0EC7-4307-8F85-32CA340B7E39}" destId="{6709A908-082B-4EF6-B6CA-D4733CBA5DF2}" srcOrd="1" destOrd="0" presId="urn:microsoft.com/office/officeart/2018/5/layout/IconCircleLabelList"/>
    <dgm:cxn modelId="{4E87F3DE-2027-4EE4-A439-5C7D0CF9206E}" type="presParOf" srcId="{E495B660-0EC7-4307-8F85-32CA340B7E39}" destId="{759741EA-6E28-40C2-BC8C-9BF44CF082B4}" srcOrd="2" destOrd="0" presId="urn:microsoft.com/office/officeart/2018/5/layout/IconCircleLabelList"/>
    <dgm:cxn modelId="{98BC5137-FAB1-4080-BECD-3DC8234BD1F9}" type="presParOf" srcId="{759741EA-6E28-40C2-BC8C-9BF44CF082B4}" destId="{530733AA-822C-4841-B60B-CD1C40D080A5}" srcOrd="0" destOrd="0" presId="urn:microsoft.com/office/officeart/2018/5/layout/IconCircleLabelList"/>
    <dgm:cxn modelId="{F5542B48-B1BF-4CCF-8548-0C0A90B43E1C}" type="presParOf" srcId="{759741EA-6E28-40C2-BC8C-9BF44CF082B4}" destId="{EFC4C649-147A-4401-B106-B0DB036BA0AA}" srcOrd="1" destOrd="0" presId="urn:microsoft.com/office/officeart/2018/5/layout/IconCircleLabelList"/>
    <dgm:cxn modelId="{33FAF000-9815-47AA-A6FC-6E5AF8FE5EB2}" type="presParOf" srcId="{759741EA-6E28-40C2-BC8C-9BF44CF082B4}" destId="{F880D069-EEAA-441F-9875-8768D5A9ADD2}" srcOrd="2" destOrd="0" presId="urn:microsoft.com/office/officeart/2018/5/layout/IconCircleLabelList"/>
    <dgm:cxn modelId="{FA3FCE99-298E-4B52-A660-178F8694B095}" type="presParOf" srcId="{759741EA-6E28-40C2-BC8C-9BF44CF082B4}" destId="{176CE9F0-4156-457A-B574-1EE46A588A5B}"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dgm:spPr/>
      <dgm:t>
        <a:bodyPr/>
        <a:lstStyle/>
        <a:p>
          <a:endParaRPr lang="en-US"/>
        </a:p>
      </dgm:t>
    </dgm:pt>
    <dgm:pt modelId="{A75505C5-9644-4E40-8F66-C6E9598A5B9B}">
      <dgm:prSet/>
      <dgm:spPr/>
      <dgm:t>
        <a:bodyPr/>
        <a:lstStyle/>
        <a:p>
          <a:r>
            <a:rPr lang="en-GB"/>
            <a:t>Authentication Integration Complexity:</a:t>
          </a:r>
          <a:endParaRPr lang="en-US"/>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a:t>Reading Microsoft documentation, setting up Azure app registration, and configuring the redirect URI for SSO implementation.</a:t>
          </a:r>
          <a:endParaRPr lang="en-US"/>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a:t>Graph Database Configuration:</a:t>
          </a:r>
          <a:endParaRPr lang="en-US"/>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a:t>Setting up Neo4j database connection, installing the .NET driver package, and ensuring proper data model implementation.</a:t>
          </a:r>
          <a:endParaRPr lang="en-US"/>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a:t>Designing an engaging landing page, ensuring responsiveness, and optimizing performance for the landing page.</a:t>
          </a:r>
          <a:endParaRPr lang="en-US"/>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solidFill>
                <a:schemeClr val="tx1"/>
              </a:solidFill>
              <a:effectLst/>
              <a:latin typeface="+mn-lt"/>
            </a:rPr>
            <a:t>Creating Posts &amp; Tags</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User-friendly interface implementation, form submission validation, and unique tagging system with dynamic input</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dirty="0"/>
            <a:t>Creating services:</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Linking UI to backend service, ensuring data consistency and security</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Displaying relevant tagged posts, improving search and filter functionality.</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A006A365-D420-45C2-87F0-986861E005B9}">
      <dgm:prSet/>
      <dgm:spPr/>
      <dgm:t>
        <a:bodyPr/>
        <a:lstStyle/>
        <a:p>
          <a:r>
            <a:rPr lang="en-US" dirty="0"/>
            <a:t>Using pagination.</a:t>
          </a:r>
        </a:p>
      </dgm:t>
    </dgm:pt>
    <dgm:pt modelId="{57E95A8B-EC9C-4CC0-BD85-BFE64152BFFE}" type="parTrans" cxnId="{178B22C0-5B8F-434D-832B-27C8BA3FF012}">
      <dgm:prSet/>
      <dgm:spPr/>
      <dgm:t>
        <a:bodyPr/>
        <a:lstStyle/>
        <a:p>
          <a:endParaRPr lang="en-GB"/>
        </a:p>
      </dgm:t>
    </dgm:pt>
    <dgm:pt modelId="{C77F42F0-84CC-4541-80D3-6DDC5CCD79DB}" type="sibTrans" cxnId="{178B22C0-5B8F-434D-832B-27C8BA3FF012}">
      <dgm:prSet/>
      <dgm:spPr/>
      <dgm:t>
        <a:bodyPr/>
        <a:lstStyle/>
        <a:p>
          <a:endParaRPr lang="en-GB"/>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AE8EC1BE-0CAA-49EF-A3F5-A83EC4E48D7C}" type="presOf" srcId="{A006A365-D420-45C2-87F0-986861E005B9}" destId="{7C3727A3-62FA-4FEB-B4D1-28708E5352E2}" srcOrd="0" destOrd="1" presId="urn:microsoft.com/office/officeart/2005/8/layout/hList1"/>
    <dgm:cxn modelId="{BD5462BF-55DE-40E0-8C70-7B2E29E72D51}" srcId="{B9F87373-83C9-4889-8C63-761A20E4ED51}" destId="{A75505C5-9644-4E40-8F66-C6E9598A5B9B}" srcOrd="0" destOrd="0" parTransId="{85A31000-0117-480A-ABB8-C2C9C12D6D67}" sibTransId="{5B0B4BBC-9CAB-48A9-880F-255A3424B3C9}"/>
    <dgm:cxn modelId="{178B22C0-5B8F-434D-832B-27C8BA3FF012}" srcId="{3B2813CB-9FF6-4229-AE03-5A7EAC8E492D}" destId="{A006A365-D420-45C2-87F0-986861E005B9}" srcOrd="1" destOrd="0" parTransId="{57E95A8B-EC9C-4CC0-BD85-BFE64152BFFE}" sibTransId="{C77F42F0-84CC-4541-80D3-6DDC5CCD79DB}"/>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t>Data security and user authorization</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Data security and user authorization</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b="0" i="0" dirty="0"/>
            <a:t>Intuitive and easy navigation</a:t>
          </a:r>
          <a:r>
            <a:rPr lang="en-GB" dirty="0"/>
            <a:t>:</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User-friendly interface for post and tag management</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b="0" i="0" dirty="0"/>
            <a:t>Understandable insights from data</a:t>
          </a:r>
          <a:r>
            <a:rPr lang="en-GB" dirty="0"/>
            <a:t>:</a:t>
          </a:r>
          <a:endParaRPr lang="en-US" dirty="0"/>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Visually appealing and informative graph visualization</a:t>
          </a:r>
          <a:r>
            <a:rPr lang="en-GB" dirty="0"/>
            <a:t>.</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038112C-E7CA-4086-9DDF-C7137D9C76D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556BAC-01F1-449A-B675-FB772056E4E5}">
      <dgm:prSet/>
      <dgm:spPr/>
      <dgm:t>
        <a:bodyPr/>
        <a:lstStyle/>
        <a:p>
          <a:pPr>
            <a:lnSpc>
              <a:spcPct val="100000"/>
            </a:lnSpc>
          </a:pPr>
          <a:r>
            <a:rPr lang="en-US"/>
            <a:t>Understand requirements and write test case. </a:t>
          </a:r>
        </a:p>
      </dgm:t>
    </dgm:pt>
    <dgm:pt modelId="{DED6EEAE-333F-4993-9CF0-AA2CEA6E9661}" type="parTrans" cxnId="{FC59226C-BAB3-4C0A-B4FA-EC4813B5ADB3}">
      <dgm:prSet/>
      <dgm:spPr/>
      <dgm:t>
        <a:bodyPr/>
        <a:lstStyle/>
        <a:p>
          <a:endParaRPr lang="en-US"/>
        </a:p>
      </dgm:t>
    </dgm:pt>
    <dgm:pt modelId="{B2983AB8-DD27-408D-95B9-E5CFD092EF8E}" type="sibTrans" cxnId="{FC59226C-BAB3-4C0A-B4FA-EC4813B5ADB3}">
      <dgm:prSet/>
      <dgm:spPr/>
      <dgm:t>
        <a:bodyPr/>
        <a:lstStyle/>
        <a:p>
          <a:pPr>
            <a:lnSpc>
              <a:spcPct val="100000"/>
            </a:lnSpc>
          </a:pPr>
          <a:endParaRPr lang="en-US"/>
        </a:p>
      </dgm:t>
    </dgm:pt>
    <dgm:pt modelId="{6DC46912-4352-428C-B2D9-3439B5F9649B}">
      <dgm:prSet/>
      <dgm:spPr/>
      <dgm:t>
        <a:bodyPr/>
        <a:lstStyle/>
        <a:p>
          <a:pPr>
            <a:lnSpc>
              <a:spcPct val="100000"/>
            </a:lnSpc>
          </a:pPr>
          <a:r>
            <a:rPr lang="en-US"/>
            <a:t>Write test from test case and run test so it fails. </a:t>
          </a:r>
        </a:p>
      </dgm:t>
    </dgm:pt>
    <dgm:pt modelId="{3328CD0F-C845-4AD7-B53A-9A1611C629D9}" type="parTrans" cxnId="{63A44936-AB25-4DD1-93EA-FEA363F4186F}">
      <dgm:prSet/>
      <dgm:spPr/>
      <dgm:t>
        <a:bodyPr/>
        <a:lstStyle/>
        <a:p>
          <a:endParaRPr lang="en-US"/>
        </a:p>
      </dgm:t>
    </dgm:pt>
    <dgm:pt modelId="{F95B968E-5528-4CF7-938F-840A9F47CD6E}" type="sibTrans" cxnId="{63A44936-AB25-4DD1-93EA-FEA363F4186F}">
      <dgm:prSet/>
      <dgm:spPr/>
      <dgm:t>
        <a:bodyPr/>
        <a:lstStyle/>
        <a:p>
          <a:pPr>
            <a:lnSpc>
              <a:spcPct val="100000"/>
            </a:lnSpc>
          </a:pPr>
          <a:endParaRPr lang="en-US"/>
        </a:p>
      </dgm:t>
    </dgm:pt>
    <dgm:pt modelId="{3C1575B7-B7C3-4197-BD53-AAF9E0D342FE}">
      <dgm:prSet/>
      <dgm:spPr/>
      <dgm:t>
        <a:bodyPr/>
        <a:lstStyle/>
        <a:p>
          <a:pPr>
            <a:lnSpc>
              <a:spcPct val="100000"/>
            </a:lnSpc>
          </a:pPr>
          <a:r>
            <a:rPr lang="en-US"/>
            <a:t>Write implementation of functionality and rerun to test to pass. </a:t>
          </a:r>
        </a:p>
      </dgm:t>
    </dgm:pt>
    <dgm:pt modelId="{E0B377A4-4A0C-438B-B665-772E39395847}" type="parTrans" cxnId="{5672F3A1-D551-41C7-8014-5B8991716DF6}">
      <dgm:prSet/>
      <dgm:spPr/>
      <dgm:t>
        <a:bodyPr/>
        <a:lstStyle/>
        <a:p>
          <a:endParaRPr lang="en-US"/>
        </a:p>
      </dgm:t>
    </dgm:pt>
    <dgm:pt modelId="{DF51F317-5809-463F-A7FD-B979F99F72F2}" type="sibTrans" cxnId="{5672F3A1-D551-41C7-8014-5B8991716DF6}">
      <dgm:prSet/>
      <dgm:spPr/>
      <dgm:t>
        <a:bodyPr/>
        <a:lstStyle/>
        <a:p>
          <a:pPr>
            <a:lnSpc>
              <a:spcPct val="100000"/>
            </a:lnSpc>
          </a:pPr>
          <a:endParaRPr lang="en-US"/>
        </a:p>
      </dgm:t>
    </dgm:pt>
    <dgm:pt modelId="{3DB97306-1C4E-4703-844B-E85E91F714B5}">
      <dgm:prSet/>
      <dgm:spPr/>
      <dgm:t>
        <a:bodyPr/>
        <a:lstStyle/>
        <a:p>
          <a:pPr>
            <a:lnSpc>
              <a:spcPct val="100000"/>
            </a:lnSpc>
          </a:pPr>
          <a:r>
            <a:rPr lang="en-US"/>
            <a:t>Refactor code. </a:t>
          </a:r>
        </a:p>
      </dgm:t>
    </dgm:pt>
    <dgm:pt modelId="{2C2B8E02-ED17-4F32-9D11-E8F2F65F8C51}" type="parTrans" cxnId="{35F13AE2-FA09-4972-8296-204EE92E69F5}">
      <dgm:prSet/>
      <dgm:spPr/>
      <dgm:t>
        <a:bodyPr/>
        <a:lstStyle/>
        <a:p>
          <a:endParaRPr lang="en-US"/>
        </a:p>
      </dgm:t>
    </dgm:pt>
    <dgm:pt modelId="{FB288635-A250-42C8-BCE5-2B4767149FB4}" type="sibTrans" cxnId="{35F13AE2-FA09-4972-8296-204EE92E69F5}">
      <dgm:prSet/>
      <dgm:spPr/>
      <dgm:t>
        <a:bodyPr/>
        <a:lstStyle/>
        <a:p>
          <a:pPr>
            <a:lnSpc>
              <a:spcPct val="100000"/>
            </a:lnSpc>
          </a:pPr>
          <a:endParaRPr lang="en-US"/>
        </a:p>
      </dgm:t>
    </dgm:pt>
    <dgm:pt modelId="{3136172F-760C-4757-9629-5B50629D2ACD}">
      <dgm:prSet/>
      <dgm:spPr/>
      <dgm:t>
        <a:bodyPr/>
        <a:lstStyle/>
        <a:p>
          <a:pPr>
            <a:lnSpc>
              <a:spcPct val="100000"/>
            </a:lnSpc>
          </a:pPr>
          <a:r>
            <a:rPr lang="en-GB"/>
            <a:t>Repeat process for any changing behaviour of functionality</a:t>
          </a:r>
          <a:endParaRPr lang="en-US"/>
        </a:p>
      </dgm:t>
    </dgm:pt>
    <dgm:pt modelId="{9447B77E-BE6A-4D06-A7A5-28B27C08B74C}" type="parTrans" cxnId="{23D54088-718A-4A84-998E-66B7B7462D71}">
      <dgm:prSet/>
      <dgm:spPr/>
      <dgm:t>
        <a:bodyPr/>
        <a:lstStyle/>
        <a:p>
          <a:endParaRPr lang="en-US"/>
        </a:p>
      </dgm:t>
    </dgm:pt>
    <dgm:pt modelId="{105E3EC0-FF34-4D81-97AB-216018B8F1A1}" type="sibTrans" cxnId="{23D54088-718A-4A84-998E-66B7B7462D71}">
      <dgm:prSet/>
      <dgm:spPr/>
      <dgm:t>
        <a:bodyPr/>
        <a:lstStyle/>
        <a:p>
          <a:endParaRPr lang="en-US"/>
        </a:p>
      </dgm:t>
    </dgm:pt>
    <dgm:pt modelId="{364C18C2-E8FC-40C8-908D-75C6A2422373}" type="pres">
      <dgm:prSet presAssocID="{0038112C-E7CA-4086-9DDF-C7137D9C76D7}" presName="root" presStyleCnt="0">
        <dgm:presLayoutVars>
          <dgm:dir/>
          <dgm:resizeHandles val="exact"/>
        </dgm:presLayoutVars>
      </dgm:prSet>
      <dgm:spPr/>
    </dgm:pt>
    <dgm:pt modelId="{0C6325BC-F5F1-440F-A12A-7E481B62CF37}" type="pres">
      <dgm:prSet presAssocID="{0038112C-E7CA-4086-9DDF-C7137D9C76D7}" presName="container" presStyleCnt="0">
        <dgm:presLayoutVars>
          <dgm:dir/>
          <dgm:resizeHandles val="exact"/>
        </dgm:presLayoutVars>
      </dgm:prSet>
      <dgm:spPr/>
    </dgm:pt>
    <dgm:pt modelId="{5EB75E19-FE11-40BD-92AB-ED4AF4CFAD5F}" type="pres">
      <dgm:prSet presAssocID="{5A556BAC-01F1-449A-B675-FB772056E4E5}" presName="compNode" presStyleCnt="0"/>
      <dgm:spPr/>
    </dgm:pt>
    <dgm:pt modelId="{10A0ADE5-190D-464F-AB9D-E3D400E9E382}" type="pres">
      <dgm:prSet presAssocID="{5A556BAC-01F1-449A-B675-FB772056E4E5}" presName="iconBgRect" presStyleLbl="bgShp" presStyleIdx="0" presStyleCnt="5"/>
      <dgm:spPr/>
    </dgm:pt>
    <dgm:pt modelId="{B03180F4-EFC3-4484-825B-F26663CDD408}" type="pres">
      <dgm:prSet presAssocID="{5A556BAC-01F1-449A-B675-FB772056E4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26915B8-64E8-4A05-8AAD-63C88382DDE4}" type="pres">
      <dgm:prSet presAssocID="{5A556BAC-01F1-449A-B675-FB772056E4E5}" presName="spaceRect" presStyleCnt="0"/>
      <dgm:spPr/>
    </dgm:pt>
    <dgm:pt modelId="{90302921-C87B-488D-BA61-53996B7F3EF1}" type="pres">
      <dgm:prSet presAssocID="{5A556BAC-01F1-449A-B675-FB772056E4E5}" presName="textRect" presStyleLbl="revTx" presStyleIdx="0" presStyleCnt="5">
        <dgm:presLayoutVars>
          <dgm:chMax val="1"/>
          <dgm:chPref val="1"/>
        </dgm:presLayoutVars>
      </dgm:prSet>
      <dgm:spPr/>
    </dgm:pt>
    <dgm:pt modelId="{CBAE6DD7-AA20-40C1-81CF-1D8274047371}" type="pres">
      <dgm:prSet presAssocID="{B2983AB8-DD27-408D-95B9-E5CFD092EF8E}" presName="sibTrans" presStyleLbl="sibTrans2D1" presStyleIdx="0" presStyleCnt="0"/>
      <dgm:spPr/>
    </dgm:pt>
    <dgm:pt modelId="{65465CF7-DC2C-4D33-BB19-0A32D4F1CB83}" type="pres">
      <dgm:prSet presAssocID="{6DC46912-4352-428C-B2D9-3439B5F9649B}" presName="compNode" presStyleCnt="0"/>
      <dgm:spPr/>
    </dgm:pt>
    <dgm:pt modelId="{EFB4C082-B6F7-42F6-B855-01F882291FC9}" type="pres">
      <dgm:prSet presAssocID="{6DC46912-4352-428C-B2D9-3439B5F9649B}" presName="iconBgRect" presStyleLbl="bgShp" presStyleIdx="1" presStyleCnt="5"/>
      <dgm:spPr/>
    </dgm:pt>
    <dgm:pt modelId="{53B7E4C7-AF8B-47AE-B2BD-D4274072AAD6}" type="pres">
      <dgm:prSet presAssocID="{6DC46912-4352-428C-B2D9-3439B5F964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72DB2E32-FAC9-44EF-A1B7-9DEE78AE37B7}" type="pres">
      <dgm:prSet presAssocID="{6DC46912-4352-428C-B2D9-3439B5F9649B}" presName="spaceRect" presStyleCnt="0"/>
      <dgm:spPr/>
    </dgm:pt>
    <dgm:pt modelId="{93B8B966-34B0-49FD-A2EE-D59A6A50F84E}" type="pres">
      <dgm:prSet presAssocID="{6DC46912-4352-428C-B2D9-3439B5F9649B}" presName="textRect" presStyleLbl="revTx" presStyleIdx="1" presStyleCnt="5">
        <dgm:presLayoutVars>
          <dgm:chMax val="1"/>
          <dgm:chPref val="1"/>
        </dgm:presLayoutVars>
      </dgm:prSet>
      <dgm:spPr/>
    </dgm:pt>
    <dgm:pt modelId="{5857019E-F19F-48B6-A5EB-8C8AD214EE9D}" type="pres">
      <dgm:prSet presAssocID="{F95B968E-5528-4CF7-938F-840A9F47CD6E}" presName="sibTrans" presStyleLbl="sibTrans2D1" presStyleIdx="0" presStyleCnt="0"/>
      <dgm:spPr/>
    </dgm:pt>
    <dgm:pt modelId="{46DF5F5D-3179-4CDC-9599-833167AEADBD}" type="pres">
      <dgm:prSet presAssocID="{3C1575B7-B7C3-4197-BD53-AAF9E0D342FE}" presName="compNode" presStyleCnt="0"/>
      <dgm:spPr/>
    </dgm:pt>
    <dgm:pt modelId="{440AF21D-5E13-4706-ADD8-351F1A3FC668}" type="pres">
      <dgm:prSet presAssocID="{3C1575B7-B7C3-4197-BD53-AAF9E0D342FE}" presName="iconBgRect" presStyleLbl="bgShp" presStyleIdx="2" presStyleCnt="5"/>
      <dgm:spPr/>
    </dgm:pt>
    <dgm:pt modelId="{2BCB4555-DCE6-4F64-9C8A-D02AACCCE766}" type="pres">
      <dgm:prSet presAssocID="{3C1575B7-B7C3-4197-BD53-AAF9E0D342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8685DFAE-3EB6-475E-A2C6-8C28B95F1337}" type="pres">
      <dgm:prSet presAssocID="{3C1575B7-B7C3-4197-BD53-AAF9E0D342FE}" presName="spaceRect" presStyleCnt="0"/>
      <dgm:spPr/>
    </dgm:pt>
    <dgm:pt modelId="{04B1C30A-E35C-4E02-9C5C-B2569A77B1E8}" type="pres">
      <dgm:prSet presAssocID="{3C1575B7-B7C3-4197-BD53-AAF9E0D342FE}" presName="textRect" presStyleLbl="revTx" presStyleIdx="2" presStyleCnt="5">
        <dgm:presLayoutVars>
          <dgm:chMax val="1"/>
          <dgm:chPref val="1"/>
        </dgm:presLayoutVars>
      </dgm:prSet>
      <dgm:spPr/>
    </dgm:pt>
    <dgm:pt modelId="{55CF1B40-7FA1-4E51-A0C2-236BB363063B}" type="pres">
      <dgm:prSet presAssocID="{DF51F317-5809-463F-A7FD-B979F99F72F2}" presName="sibTrans" presStyleLbl="sibTrans2D1" presStyleIdx="0" presStyleCnt="0"/>
      <dgm:spPr/>
    </dgm:pt>
    <dgm:pt modelId="{8EC0D46B-E067-4855-A3EE-28E14335C0DA}" type="pres">
      <dgm:prSet presAssocID="{3DB97306-1C4E-4703-844B-E85E91F714B5}" presName="compNode" presStyleCnt="0"/>
      <dgm:spPr/>
    </dgm:pt>
    <dgm:pt modelId="{8EB56C7C-928A-4D21-95FB-AB60F9D51C1F}" type="pres">
      <dgm:prSet presAssocID="{3DB97306-1C4E-4703-844B-E85E91F714B5}" presName="iconBgRect" presStyleLbl="bgShp" presStyleIdx="3" presStyleCnt="5"/>
      <dgm:spPr/>
    </dgm:pt>
    <dgm:pt modelId="{3D205E66-1ACA-49AB-94CD-ECEE1B7FBAD7}" type="pres">
      <dgm:prSet presAssocID="{3DB97306-1C4E-4703-844B-E85E91F714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353EB9B1-6847-43E9-B008-C8BC01D9D4B5}" type="pres">
      <dgm:prSet presAssocID="{3DB97306-1C4E-4703-844B-E85E91F714B5}" presName="spaceRect" presStyleCnt="0"/>
      <dgm:spPr/>
    </dgm:pt>
    <dgm:pt modelId="{E31394AC-45E9-49CA-94F2-28E0F736E64E}" type="pres">
      <dgm:prSet presAssocID="{3DB97306-1C4E-4703-844B-E85E91F714B5}" presName="textRect" presStyleLbl="revTx" presStyleIdx="3" presStyleCnt="5">
        <dgm:presLayoutVars>
          <dgm:chMax val="1"/>
          <dgm:chPref val="1"/>
        </dgm:presLayoutVars>
      </dgm:prSet>
      <dgm:spPr/>
    </dgm:pt>
    <dgm:pt modelId="{B5E47219-E106-4A7A-846E-85968AD39719}" type="pres">
      <dgm:prSet presAssocID="{FB288635-A250-42C8-BCE5-2B4767149FB4}" presName="sibTrans" presStyleLbl="sibTrans2D1" presStyleIdx="0" presStyleCnt="0"/>
      <dgm:spPr/>
    </dgm:pt>
    <dgm:pt modelId="{59FD1E8A-CACE-4D35-87F1-045A99C9062C}" type="pres">
      <dgm:prSet presAssocID="{3136172F-760C-4757-9629-5B50629D2ACD}" presName="compNode" presStyleCnt="0"/>
      <dgm:spPr/>
    </dgm:pt>
    <dgm:pt modelId="{8E58B55B-76D6-4C7B-AF2C-6B16B960517C}" type="pres">
      <dgm:prSet presAssocID="{3136172F-760C-4757-9629-5B50629D2ACD}" presName="iconBgRect" presStyleLbl="bgShp" presStyleIdx="4" presStyleCnt="5"/>
      <dgm:spPr/>
    </dgm:pt>
    <dgm:pt modelId="{82F512A6-6897-4418-AD67-4056859E0C45}" type="pres">
      <dgm:prSet presAssocID="{3136172F-760C-4757-9629-5B50629D2AC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peat"/>
        </a:ext>
      </dgm:extLst>
    </dgm:pt>
    <dgm:pt modelId="{9FF35580-E284-4F0F-A244-0A5699B44D33}" type="pres">
      <dgm:prSet presAssocID="{3136172F-760C-4757-9629-5B50629D2ACD}" presName="spaceRect" presStyleCnt="0"/>
      <dgm:spPr/>
    </dgm:pt>
    <dgm:pt modelId="{220480D5-6A58-4B8B-B6A7-9AE12D5995B2}" type="pres">
      <dgm:prSet presAssocID="{3136172F-760C-4757-9629-5B50629D2ACD}" presName="textRect" presStyleLbl="revTx" presStyleIdx="4" presStyleCnt="5">
        <dgm:presLayoutVars>
          <dgm:chMax val="1"/>
          <dgm:chPref val="1"/>
        </dgm:presLayoutVars>
      </dgm:prSet>
      <dgm:spPr/>
    </dgm:pt>
  </dgm:ptLst>
  <dgm:cxnLst>
    <dgm:cxn modelId="{136E5D19-4473-4C50-A718-271E39583C59}" type="presOf" srcId="{DF51F317-5809-463F-A7FD-B979F99F72F2}" destId="{55CF1B40-7FA1-4E51-A0C2-236BB363063B}" srcOrd="0" destOrd="0" presId="urn:microsoft.com/office/officeart/2018/2/layout/IconCircleList"/>
    <dgm:cxn modelId="{7CF9A819-C394-48C6-AA3C-98D9DE024B11}" type="presOf" srcId="{5A556BAC-01F1-449A-B675-FB772056E4E5}" destId="{90302921-C87B-488D-BA61-53996B7F3EF1}" srcOrd="0" destOrd="0" presId="urn:microsoft.com/office/officeart/2018/2/layout/IconCircleList"/>
    <dgm:cxn modelId="{6E34061A-EED8-40C5-A6AE-CD37CAE0A8BD}" type="presOf" srcId="{F95B968E-5528-4CF7-938F-840A9F47CD6E}" destId="{5857019E-F19F-48B6-A5EB-8C8AD214EE9D}" srcOrd="0" destOrd="0" presId="urn:microsoft.com/office/officeart/2018/2/layout/IconCircleList"/>
    <dgm:cxn modelId="{C7333336-8A46-4960-988B-A1BB6FDBB0BA}" type="presOf" srcId="{B2983AB8-DD27-408D-95B9-E5CFD092EF8E}" destId="{CBAE6DD7-AA20-40C1-81CF-1D8274047371}" srcOrd="0" destOrd="0" presId="urn:microsoft.com/office/officeart/2018/2/layout/IconCircleList"/>
    <dgm:cxn modelId="{63A44936-AB25-4DD1-93EA-FEA363F4186F}" srcId="{0038112C-E7CA-4086-9DDF-C7137D9C76D7}" destId="{6DC46912-4352-428C-B2D9-3439B5F9649B}" srcOrd="1" destOrd="0" parTransId="{3328CD0F-C845-4AD7-B53A-9A1611C629D9}" sibTransId="{F95B968E-5528-4CF7-938F-840A9F47CD6E}"/>
    <dgm:cxn modelId="{FC59226C-BAB3-4C0A-B4FA-EC4813B5ADB3}" srcId="{0038112C-E7CA-4086-9DDF-C7137D9C76D7}" destId="{5A556BAC-01F1-449A-B675-FB772056E4E5}" srcOrd="0" destOrd="0" parTransId="{DED6EEAE-333F-4993-9CF0-AA2CEA6E9661}" sibTransId="{B2983AB8-DD27-408D-95B9-E5CFD092EF8E}"/>
    <dgm:cxn modelId="{8A5E6773-6EC7-49FA-8389-72EC2D57B0C9}" type="presOf" srcId="{3C1575B7-B7C3-4197-BD53-AAF9E0D342FE}" destId="{04B1C30A-E35C-4E02-9C5C-B2569A77B1E8}" srcOrd="0" destOrd="0" presId="urn:microsoft.com/office/officeart/2018/2/layout/IconCircleList"/>
    <dgm:cxn modelId="{9DA52D79-4273-4938-BDBD-728A557A5793}" type="presOf" srcId="{3136172F-760C-4757-9629-5B50629D2ACD}" destId="{220480D5-6A58-4B8B-B6A7-9AE12D5995B2}" srcOrd="0" destOrd="0" presId="urn:microsoft.com/office/officeart/2018/2/layout/IconCircleList"/>
    <dgm:cxn modelId="{D8E21F80-5DA7-4148-9476-23DEE0A0B9A7}" type="presOf" srcId="{3DB97306-1C4E-4703-844B-E85E91F714B5}" destId="{E31394AC-45E9-49CA-94F2-28E0F736E64E}" srcOrd="0" destOrd="0" presId="urn:microsoft.com/office/officeart/2018/2/layout/IconCircleList"/>
    <dgm:cxn modelId="{84264184-2F32-4AC8-9AAC-CFFE91B46D3D}" type="presOf" srcId="{FB288635-A250-42C8-BCE5-2B4767149FB4}" destId="{B5E47219-E106-4A7A-846E-85968AD39719}" srcOrd="0" destOrd="0" presId="urn:microsoft.com/office/officeart/2018/2/layout/IconCircleList"/>
    <dgm:cxn modelId="{23D54088-718A-4A84-998E-66B7B7462D71}" srcId="{0038112C-E7CA-4086-9DDF-C7137D9C76D7}" destId="{3136172F-760C-4757-9629-5B50629D2ACD}" srcOrd="4" destOrd="0" parTransId="{9447B77E-BE6A-4D06-A7A5-28B27C08B74C}" sibTransId="{105E3EC0-FF34-4D81-97AB-216018B8F1A1}"/>
    <dgm:cxn modelId="{09F41898-3D7B-4FA8-8C82-1070C79FAF7F}" type="presOf" srcId="{0038112C-E7CA-4086-9DDF-C7137D9C76D7}" destId="{364C18C2-E8FC-40C8-908D-75C6A2422373}" srcOrd="0" destOrd="0" presId="urn:microsoft.com/office/officeart/2018/2/layout/IconCircleList"/>
    <dgm:cxn modelId="{5672F3A1-D551-41C7-8014-5B8991716DF6}" srcId="{0038112C-E7CA-4086-9DDF-C7137D9C76D7}" destId="{3C1575B7-B7C3-4197-BD53-AAF9E0D342FE}" srcOrd="2" destOrd="0" parTransId="{E0B377A4-4A0C-438B-B665-772E39395847}" sibTransId="{DF51F317-5809-463F-A7FD-B979F99F72F2}"/>
    <dgm:cxn modelId="{A0796DB3-480A-47E5-8E24-7FC497F47A70}" type="presOf" srcId="{6DC46912-4352-428C-B2D9-3439B5F9649B}" destId="{93B8B966-34B0-49FD-A2EE-D59A6A50F84E}" srcOrd="0" destOrd="0" presId="urn:microsoft.com/office/officeart/2018/2/layout/IconCircleList"/>
    <dgm:cxn modelId="{35F13AE2-FA09-4972-8296-204EE92E69F5}" srcId="{0038112C-E7CA-4086-9DDF-C7137D9C76D7}" destId="{3DB97306-1C4E-4703-844B-E85E91F714B5}" srcOrd="3" destOrd="0" parTransId="{2C2B8E02-ED17-4F32-9D11-E8F2F65F8C51}" sibTransId="{FB288635-A250-42C8-BCE5-2B4767149FB4}"/>
    <dgm:cxn modelId="{63C18C8E-C921-47C8-A9D7-237C70B9D197}" type="presParOf" srcId="{364C18C2-E8FC-40C8-908D-75C6A2422373}" destId="{0C6325BC-F5F1-440F-A12A-7E481B62CF37}" srcOrd="0" destOrd="0" presId="urn:microsoft.com/office/officeart/2018/2/layout/IconCircleList"/>
    <dgm:cxn modelId="{95106E61-54A8-4D05-9871-C820DC279EF3}" type="presParOf" srcId="{0C6325BC-F5F1-440F-A12A-7E481B62CF37}" destId="{5EB75E19-FE11-40BD-92AB-ED4AF4CFAD5F}" srcOrd="0" destOrd="0" presId="urn:microsoft.com/office/officeart/2018/2/layout/IconCircleList"/>
    <dgm:cxn modelId="{A16E8276-F72D-4061-8465-9237D1E3ADA5}" type="presParOf" srcId="{5EB75E19-FE11-40BD-92AB-ED4AF4CFAD5F}" destId="{10A0ADE5-190D-464F-AB9D-E3D400E9E382}" srcOrd="0" destOrd="0" presId="urn:microsoft.com/office/officeart/2018/2/layout/IconCircleList"/>
    <dgm:cxn modelId="{F629FB2E-919A-4C3E-B2D5-F9CD3928EB9F}" type="presParOf" srcId="{5EB75E19-FE11-40BD-92AB-ED4AF4CFAD5F}" destId="{B03180F4-EFC3-4484-825B-F26663CDD408}" srcOrd="1" destOrd="0" presId="urn:microsoft.com/office/officeart/2018/2/layout/IconCircleList"/>
    <dgm:cxn modelId="{A3CE6C48-1A72-46F7-B3C7-443E9E9D5A0B}" type="presParOf" srcId="{5EB75E19-FE11-40BD-92AB-ED4AF4CFAD5F}" destId="{B26915B8-64E8-4A05-8AAD-63C88382DDE4}" srcOrd="2" destOrd="0" presId="urn:microsoft.com/office/officeart/2018/2/layout/IconCircleList"/>
    <dgm:cxn modelId="{E18E504E-7B7D-4590-AA58-41DE3B904291}" type="presParOf" srcId="{5EB75E19-FE11-40BD-92AB-ED4AF4CFAD5F}" destId="{90302921-C87B-488D-BA61-53996B7F3EF1}" srcOrd="3" destOrd="0" presId="urn:microsoft.com/office/officeart/2018/2/layout/IconCircleList"/>
    <dgm:cxn modelId="{8D81D937-6E0D-4E6B-99B6-32E43DA3D27D}" type="presParOf" srcId="{0C6325BC-F5F1-440F-A12A-7E481B62CF37}" destId="{CBAE6DD7-AA20-40C1-81CF-1D8274047371}" srcOrd="1" destOrd="0" presId="urn:microsoft.com/office/officeart/2018/2/layout/IconCircleList"/>
    <dgm:cxn modelId="{EEE41C76-C2D8-4F7F-86B7-90C2C2A0D71B}" type="presParOf" srcId="{0C6325BC-F5F1-440F-A12A-7E481B62CF37}" destId="{65465CF7-DC2C-4D33-BB19-0A32D4F1CB83}" srcOrd="2" destOrd="0" presId="urn:microsoft.com/office/officeart/2018/2/layout/IconCircleList"/>
    <dgm:cxn modelId="{C22EC445-46A6-458A-8985-DBF35111F6FB}" type="presParOf" srcId="{65465CF7-DC2C-4D33-BB19-0A32D4F1CB83}" destId="{EFB4C082-B6F7-42F6-B855-01F882291FC9}" srcOrd="0" destOrd="0" presId="urn:microsoft.com/office/officeart/2018/2/layout/IconCircleList"/>
    <dgm:cxn modelId="{3E082617-8FEC-47D2-920D-FE3F9D9C1C2A}" type="presParOf" srcId="{65465CF7-DC2C-4D33-BB19-0A32D4F1CB83}" destId="{53B7E4C7-AF8B-47AE-B2BD-D4274072AAD6}" srcOrd="1" destOrd="0" presId="urn:microsoft.com/office/officeart/2018/2/layout/IconCircleList"/>
    <dgm:cxn modelId="{9173E430-768D-4B66-A1B2-067A017F600D}" type="presParOf" srcId="{65465CF7-DC2C-4D33-BB19-0A32D4F1CB83}" destId="{72DB2E32-FAC9-44EF-A1B7-9DEE78AE37B7}" srcOrd="2" destOrd="0" presId="urn:microsoft.com/office/officeart/2018/2/layout/IconCircleList"/>
    <dgm:cxn modelId="{B26257A0-303C-4300-B58F-BC0C75BF5163}" type="presParOf" srcId="{65465CF7-DC2C-4D33-BB19-0A32D4F1CB83}" destId="{93B8B966-34B0-49FD-A2EE-D59A6A50F84E}" srcOrd="3" destOrd="0" presId="urn:microsoft.com/office/officeart/2018/2/layout/IconCircleList"/>
    <dgm:cxn modelId="{7C52EB0A-0593-445C-9498-AAA5186B70CE}" type="presParOf" srcId="{0C6325BC-F5F1-440F-A12A-7E481B62CF37}" destId="{5857019E-F19F-48B6-A5EB-8C8AD214EE9D}" srcOrd="3" destOrd="0" presId="urn:microsoft.com/office/officeart/2018/2/layout/IconCircleList"/>
    <dgm:cxn modelId="{F0E93A35-FB40-4270-A05E-596BD38825B7}" type="presParOf" srcId="{0C6325BC-F5F1-440F-A12A-7E481B62CF37}" destId="{46DF5F5D-3179-4CDC-9599-833167AEADBD}" srcOrd="4" destOrd="0" presId="urn:microsoft.com/office/officeart/2018/2/layout/IconCircleList"/>
    <dgm:cxn modelId="{A5F67F83-8FA5-4EDF-AED4-7836C61E2BE7}" type="presParOf" srcId="{46DF5F5D-3179-4CDC-9599-833167AEADBD}" destId="{440AF21D-5E13-4706-ADD8-351F1A3FC668}" srcOrd="0" destOrd="0" presId="urn:microsoft.com/office/officeart/2018/2/layout/IconCircleList"/>
    <dgm:cxn modelId="{F0D175FD-8EF2-43B4-9F6A-24A3D93707E0}" type="presParOf" srcId="{46DF5F5D-3179-4CDC-9599-833167AEADBD}" destId="{2BCB4555-DCE6-4F64-9C8A-D02AACCCE766}" srcOrd="1" destOrd="0" presId="urn:microsoft.com/office/officeart/2018/2/layout/IconCircleList"/>
    <dgm:cxn modelId="{25D97D24-C7FC-4702-A9CC-24E195C907F4}" type="presParOf" srcId="{46DF5F5D-3179-4CDC-9599-833167AEADBD}" destId="{8685DFAE-3EB6-475E-A2C6-8C28B95F1337}" srcOrd="2" destOrd="0" presId="urn:microsoft.com/office/officeart/2018/2/layout/IconCircleList"/>
    <dgm:cxn modelId="{7F6DAED8-5AF3-4485-A8D9-D9D542C66A43}" type="presParOf" srcId="{46DF5F5D-3179-4CDC-9599-833167AEADBD}" destId="{04B1C30A-E35C-4E02-9C5C-B2569A77B1E8}" srcOrd="3" destOrd="0" presId="urn:microsoft.com/office/officeart/2018/2/layout/IconCircleList"/>
    <dgm:cxn modelId="{9CCB463C-BEEE-4E0D-993A-582109364264}" type="presParOf" srcId="{0C6325BC-F5F1-440F-A12A-7E481B62CF37}" destId="{55CF1B40-7FA1-4E51-A0C2-236BB363063B}" srcOrd="5" destOrd="0" presId="urn:microsoft.com/office/officeart/2018/2/layout/IconCircleList"/>
    <dgm:cxn modelId="{EA28B7E5-6823-45B6-B7C7-7D90F521A5CB}" type="presParOf" srcId="{0C6325BC-F5F1-440F-A12A-7E481B62CF37}" destId="{8EC0D46B-E067-4855-A3EE-28E14335C0DA}" srcOrd="6" destOrd="0" presId="urn:microsoft.com/office/officeart/2018/2/layout/IconCircleList"/>
    <dgm:cxn modelId="{011F73D9-BCD2-4C83-9BC0-C6953A210BCC}" type="presParOf" srcId="{8EC0D46B-E067-4855-A3EE-28E14335C0DA}" destId="{8EB56C7C-928A-4D21-95FB-AB60F9D51C1F}" srcOrd="0" destOrd="0" presId="urn:microsoft.com/office/officeart/2018/2/layout/IconCircleList"/>
    <dgm:cxn modelId="{D5379B1F-A172-47ED-BAEC-55ED160EF36A}" type="presParOf" srcId="{8EC0D46B-E067-4855-A3EE-28E14335C0DA}" destId="{3D205E66-1ACA-49AB-94CD-ECEE1B7FBAD7}" srcOrd="1" destOrd="0" presId="urn:microsoft.com/office/officeart/2018/2/layout/IconCircleList"/>
    <dgm:cxn modelId="{E377521A-376B-41BC-93A4-460FE796FCB4}" type="presParOf" srcId="{8EC0D46B-E067-4855-A3EE-28E14335C0DA}" destId="{353EB9B1-6847-43E9-B008-C8BC01D9D4B5}" srcOrd="2" destOrd="0" presId="urn:microsoft.com/office/officeart/2018/2/layout/IconCircleList"/>
    <dgm:cxn modelId="{A0AA829D-5E5A-46BC-9B00-BACDE4863B15}" type="presParOf" srcId="{8EC0D46B-E067-4855-A3EE-28E14335C0DA}" destId="{E31394AC-45E9-49CA-94F2-28E0F736E64E}" srcOrd="3" destOrd="0" presId="urn:microsoft.com/office/officeart/2018/2/layout/IconCircleList"/>
    <dgm:cxn modelId="{22A54AF2-25B2-4624-B898-FE67F7AE2640}" type="presParOf" srcId="{0C6325BC-F5F1-440F-A12A-7E481B62CF37}" destId="{B5E47219-E106-4A7A-846E-85968AD39719}" srcOrd="7" destOrd="0" presId="urn:microsoft.com/office/officeart/2018/2/layout/IconCircleList"/>
    <dgm:cxn modelId="{575A5982-4DBE-4A42-8E71-A5C1EFD3ACD8}" type="presParOf" srcId="{0C6325BC-F5F1-440F-A12A-7E481B62CF37}" destId="{59FD1E8A-CACE-4D35-87F1-045A99C9062C}" srcOrd="8" destOrd="0" presId="urn:microsoft.com/office/officeart/2018/2/layout/IconCircleList"/>
    <dgm:cxn modelId="{DCFDE851-C550-4DB1-8F52-75701F67CC17}" type="presParOf" srcId="{59FD1E8A-CACE-4D35-87F1-045A99C9062C}" destId="{8E58B55B-76D6-4C7B-AF2C-6B16B960517C}" srcOrd="0" destOrd="0" presId="urn:microsoft.com/office/officeart/2018/2/layout/IconCircleList"/>
    <dgm:cxn modelId="{112BA59E-0FE4-476C-9BCA-44F941519501}" type="presParOf" srcId="{59FD1E8A-CACE-4D35-87F1-045A99C9062C}" destId="{82F512A6-6897-4418-AD67-4056859E0C45}" srcOrd="1" destOrd="0" presId="urn:microsoft.com/office/officeart/2018/2/layout/IconCircleList"/>
    <dgm:cxn modelId="{761559B8-17E1-4663-93DA-34AAEA075252}" type="presParOf" srcId="{59FD1E8A-CACE-4D35-87F1-045A99C9062C}" destId="{9FF35580-E284-4F0F-A244-0A5699B44D33}" srcOrd="2" destOrd="0" presId="urn:microsoft.com/office/officeart/2018/2/layout/IconCircleList"/>
    <dgm:cxn modelId="{65ED642E-BE2F-446A-9D77-686760300939}" type="presParOf" srcId="{59FD1E8A-CACE-4D35-87F1-045A99C9062C}" destId="{220480D5-6A58-4B8B-B6A7-9AE12D5995B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lnSpc>
              <a:spcPct val="100000"/>
            </a:lnSpc>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pPr>
            <a:lnSpc>
              <a:spcPct val="100000"/>
            </a:lnSpc>
          </a:pPr>
          <a:r>
            <a:rPr lang="en-GB" dirty="0"/>
            <a:t>Real-time notifications via email</a:t>
          </a:r>
        </a:p>
        <a:p>
          <a:pPr>
            <a:lnSpc>
              <a:spcPct val="100000"/>
            </a:lnSpc>
          </a:pPr>
          <a:r>
            <a:rPr lang="en-GB" dirty="0"/>
            <a:t>Enhance user engagement and keep users updated.</a:t>
          </a:r>
          <a:endParaRPr lang="en-US" dirty="0"/>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C2730472-6788-4CD9-9401-5E833687D79A}">
      <dgm:prSet/>
      <dgm:spPr/>
      <dgm:t>
        <a:bodyPr/>
        <a:lstStyle/>
        <a:p>
          <a:pPr>
            <a:lnSpc>
              <a:spcPct val="100000"/>
            </a:lnSpc>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pPr>
            <a:lnSpc>
              <a:spcPct val="100000"/>
            </a:lnSpc>
          </a:pPr>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pPr>
            <a:lnSpc>
              <a:spcPct val="100000"/>
            </a:lnSpc>
          </a:pPr>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lnSpc>
              <a:spcPct val="100000"/>
            </a:lnSpc>
            <a:defRPr b="1"/>
          </a:pPr>
          <a:r>
            <a:rPr lang="en-GB" b="1" dirty="0"/>
            <a:t>Comment moderation tools for admins</a:t>
          </a:r>
          <a:r>
            <a:rPr lang="en-GB" dirty="0"/>
            <a:t>:</a:t>
          </a:r>
          <a:endParaRPr lang="en-US" dirty="0"/>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pPr>
            <a:lnSpc>
              <a:spcPct val="100000"/>
            </a:lnSpc>
          </a:pPr>
          <a:r>
            <a:rPr lang="en-GB" dirty="0"/>
            <a:t>Admins to able to automated filters for quality control</a:t>
          </a:r>
        </a:p>
        <a:p>
          <a:pPr>
            <a:lnSpc>
              <a:spcPct val="100000"/>
            </a:lnSpc>
          </a:pPr>
          <a:r>
            <a:rPr lang="en-GB" dirty="0"/>
            <a:t>Reduce the burden on administrators</a:t>
          </a:r>
          <a:endParaRPr lang="en-US" dirty="0"/>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A8EF364C-E36D-49BD-A18D-6F10FEDDE2BC}" srcId="{A6EF6EA1-115C-4A75-B798-5C025BFECF97}" destId="{4E6C16A7-1DF2-4171-8B3B-FA7CEDC2DAB7}" srcOrd="0" destOrd="0" parTransId="{9A085769-79CF-4861-837F-78659F12CF3E}" sibTransId="{1664C534-8ABC-41DE-9577-9672625020C7}"/>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dirty="0"/>
            <a:t>Provide detailed insights into user behaviour and content performance.</a:t>
          </a:r>
          <a:endParaRPr lang="en-US" dirty="0"/>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7B06A5-A150-419E-9103-D81A2A2EB1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E91918-0681-4CE5-8D4B-83972F350B96}">
      <dgm:prSet/>
      <dgm:spPr/>
      <dgm:t>
        <a:bodyPr/>
        <a:lstStyle/>
        <a:p>
          <a:pPr>
            <a:lnSpc>
              <a:spcPct val="100000"/>
            </a:lnSpc>
          </a:pPr>
          <a:r>
            <a:rPr lang="en-GB"/>
            <a:t>Project achieved significant success in knowledge sharing and user engagement</a:t>
          </a:r>
          <a:endParaRPr lang="en-US"/>
        </a:p>
      </dgm:t>
    </dgm:pt>
    <dgm:pt modelId="{878925FB-0DB4-4EF5-8B83-9C6FF9346077}" type="parTrans" cxnId="{8327FE24-2E4D-4587-970E-5538D1685DE6}">
      <dgm:prSet/>
      <dgm:spPr/>
      <dgm:t>
        <a:bodyPr/>
        <a:lstStyle/>
        <a:p>
          <a:endParaRPr lang="en-US"/>
        </a:p>
      </dgm:t>
    </dgm:pt>
    <dgm:pt modelId="{616584E8-73AC-436E-8904-61156E1BDAB2}" type="sibTrans" cxnId="{8327FE24-2E4D-4587-970E-5538D1685DE6}">
      <dgm:prSet/>
      <dgm:spPr/>
      <dgm:t>
        <a:bodyPr/>
        <a:lstStyle/>
        <a:p>
          <a:endParaRPr lang="en-US"/>
        </a:p>
      </dgm:t>
    </dgm:pt>
    <dgm:pt modelId="{FD13AB88-59DF-4EE3-B597-E06DB4DFEF56}">
      <dgm:prSet/>
      <dgm:spPr/>
      <dgm:t>
        <a:bodyPr/>
        <a:lstStyle/>
        <a:p>
          <a:pPr>
            <a:lnSpc>
              <a:spcPct val="100000"/>
            </a:lnSpc>
          </a:pPr>
          <a:r>
            <a:rPr lang="en-GB"/>
            <a:t>Continuous improvement needed to break down departmental silos and enhance content moderation</a:t>
          </a:r>
          <a:endParaRPr lang="en-US"/>
        </a:p>
      </dgm:t>
    </dgm:pt>
    <dgm:pt modelId="{EDAA910F-51EB-44A2-85AB-44D75EA10436}" type="parTrans" cxnId="{CBD37E40-A2C0-49C3-8700-0885B82CEE17}">
      <dgm:prSet/>
      <dgm:spPr/>
      <dgm:t>
        <a:bodyPr/>
        <a:lstStyle/>
        <a:p>
          <a:endParaRPr lang="en-US"/>
        </a:p>
      </dgm:t>
    </dgm:pt>
    <dgm:pt modelId="{1FF3D47E-BDE9-454A-8C5F-3907B83F6379}" type="sibTrans" cxnId="{CBD37E40-A2C0-49C3-8700-0885B82CEE17}">
      <dgm:prSet/>
      <dgm:spPr/>
      <dgm:t>
        <a:bodyPr/>
        <a:lstStyle/>
        <a:p>
          <a:endParaRPr lang="en-US"/>
        </a:p>
      </dgm:t>
    </dgm:pt>
    <dgm:pt modelId="{6B4B7D84-8C3E-4D2E-9F45-B3DD47B6899B}">
      <dgm:prSet/>
      <dgm:spPr/>
      <dgm:t>
        <a:bodyPr/>
        <a:lstStyle/>
        <a:p>
          <a:pPr>
            <a:lnSpc>
              <a:spcPct val="100000"/>
            </a:lnSpc>
          </a:pPr>
          <a:r>
            <a:rPr lang="en-GB"/>
            <a:t>Robust security measures necessary to protect against unauthorized access and data threats</a:t>
          </a:r>
          <a:endParaRPr lang="en-US" dirty="0"/>
        </a:p>
      </dgm:t>
    </dgm:pt>
    <dgm:pt modelId="{8682401C-2EB0-49AB-9AB4-EFC9C55E6F88}" type="parTrans" cxnId="{9100260F-8DCA-453D-8D9B-1773CBFE2709}">
      <dgm:prSet/>
      <dgm:spPr/>
      <dgm:t>
        <a:bodyPr/>
        <a:lstStyle/>
        <a:p>
          <a:endParaRPr lang="en-US"/>
        </a:p>
      </dgm:t>
    </dgm:pt>
    <dgm:pt modelId="{561A08C4-4051-4AB3-AD1F-EF257ADC1988}" type="sibTrans" cxnId="{9100260F-8DCA-453D-8D9B-1773CBFE2709}">
      <dgm:prSet/>
      <dgm:spPr/>
      <dgm:t>
        <a:bodyPr/>
        <a:lstStyle/>
        <a:p>
          <a:endParaRPr lang="en-US"/>
        </a:p>
      </dgm:t>
    </dgm:pt>
    <dgm:pt modelId="{DA669FBD-FBBA-40BB-854A-0B6BD08DCABC}">
      <dgm:prSet/>
      <dgm:spPr/>
      <dgm:t>
        <a:bodyPr/>
        <a:lstStyle/>
        <a:p>
          <a:pPr>
            <a:lnSpc>
              <a:spcPct val="100000"/>
            </a:lnSpc>
          </a:pPr>
          <a:r>
            <a:rPr lang="en-GB"/>
            <a:t>Incorporate more non-functional test plans and automated UI tests for stability and reliability</a:t>
          </a:r>
          <a:endParaRPr lang="en-US"/>
        </a:p>
      </dgm:t>
    </dgm:pt>
    <dgm:pt modelId="{DDB1ED1D-A01C-412E-A812-C785E4BAB930}" type="parTrans" cxnId="{87C830AF-568C-44CD-A800-3DD4CFC36A10}">
      <dgm:prSet/>
      <dgm:spPr/>
      <dgm:t>
        <a:bodyPr/>
        <a:lstStyle/>
        <a:p>
          <a:endParaRPr lang="en-US"/>
        </a:p>
      </dgm:t>
    </dgm:pt>
    <dgm:pt modelId="{FFA84EF2-6F82-4852-BBBE-E245CF3DD741}" type="sibTrans" cxnId="{87C830AF-568C-44CD-A800-3DD4CFC36A10}">
      <dgm:prSet/>
      <dgm:spPr/>
      <dgm:t>
        <a:bodyPr/>
        <a:lstStyle/>
        <a:p>
          <a:endParaRPr lang="en-US"/>
        </a:p>
      </dgm:t>
    </dgm:pt>
    <dgm:pt modelId="{7CF01767-CC50-4603-9978-B051B22FF65F}" type="pres">
      <dgm:prSet presAssocID="{AF7B06A5-A150-419E-9103-D81A2A2EB111}" presName="root" presStyleCnt="0">
        <dgm:presLayoutVars>
          <dgm:dir/>
          <dgm:resizeHandles val="exact"/>
        </dgm:presLayoutVars>
      </dgm:prSet>
      <dgm:spPr/>
    </dgm:pt>
    <dgm:pt modelId="{769862C2-B3C9-4A17-9791-6831ECECE594}" type="pres">
      <dgm:prSet presAssocID="{95E91918-0681-4CE5-8D4B-83972F350B96}" presName="compNode" presStyleCnt="0"/>
      <dgm:spPr/>
    </dgm:pt>
    <dgm:pt modelId="{EA0F9C0B-C793-4E40-B188-461F95BB167D}" type="pres">
      <dgm:prSet presAssocID="{95E91918-0681-4CE5-8D4B-83972F350B96}" presName="bgRect" presStyleLbl="bgShp" presStyleIdx="0" presStyleCnt="4"/>
      <dgm:spPr/>
    </dgm:pt>
    <dgm:pt modelId="{9549EAC0-0520-4B44-A436-624774907038}" type="pres">
      <dgm:prSet presAssocID="{95E91918-0681-4CE5-8D4B-83972F350B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5485EDF-47C8-4076-9DC1-01F46D3A0A83}" type="pres">
      <dgm:prSet presAssocID="{95E91918-0681-4CE5-8D4B-83972F350B96}" presName="spaceRect" presStyleCnt="0"/>
      <dgm:spPr/>
    </dgm:pt>
    <dgm:pt modelId="{17FFE5A0-7270-4627-8E65-C73177244061}" type="pres">
      <dgm:prSet presAssocID="{95E91918-0681-4CE5-8D4B-83972F350B96}" presName="parTx" presStyleLbl="revTx" presStyleIdx="0" presStyleCnt="4">
        <dgm:presLayoutVars>
          <dgm:chMax val="0"/>
          <dgm:chPref val="0"/>
        </dgm:presLayoutVars>
      </dgm:prSet>
      <dgm:spPr/>
    </dgm:pt>
    <dgm:pt modelId="{D81EB6E2-8839-4F6C-BA1C-E4B51A6DB270}" type="pres">
      <dgm:prSet presAssocID="{616584E8-73AC-436E-8904-61156E1BDAB2}" presName="sibTrans" presStyleCnt="0"/>
      <dgm:spPr/>
    </dgm:pt>
    <dgm:pt modelId="{D0DB68EB-A28A-40FE-BC13-46ECEAB96DC0}" type="pres">
      <dgm:prSet presAssocID="{FD13AB88-59DF-4EE3-B597-E06DB4DFEF56}" presName="compNode" presStyleCnt="0"/>
      <dgm:spPr/>
    </dgm:pt>
    <dgm:pt modelId="{829C864F-92F3-41DB-8E78-36E9B6225C1A}" type="pres">
      <dgm:prSet presAssocID="{FD13AB88-59DF-4EE3-B597-E06DB4DFEF56}" presName="bgRect" presStyleLbl="bgShp" presStyleIdx="1" presStyleCnt="4"/>
      <dgm:spPr/>
    </dgm:pt>
    <dgm:pt modelId="{9C6C778D-E406-45BD-8EB8-DBDB4883107D}" type="pres">
      <dgm:prSet presAssocID="{FD13AB88-59DF-4EE3-B597-E06DB4DFEF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8DF29A37-CA88-4624-BCA1-24571B913A49}" type="pres">
      <dgm:prSet presAssocID="{FD13AB88-59DF-4EE3-B597-E06DB4DFEF56}" presName="spaceRect" presStyleCnt="0"/>
      <dgm:spPr/>
    </dgm:pt>
    <dgm:pt modelId="{2303A595-5456-4548-9251-E571CAC10FE9}" type="pres">
      <dgm:prSet presAssocID="{FD13AB88-59DF-4EE3-B597-E06DB4DFEF56}" presName="parTx" presStyleLbl="revTx" presStyleIdx="1" presStyleCnt="4">
        <dgm:presLayoutVars>
          <dgm:chMax val="0"/>
          <dgm:chPref val="0"/>
        </dgm:presLayoutVars>
      </dgm:prSet>
      <dgm:spPr/>
    </dgm:pt>
    <dgm:pt modelId="{6C9A70C3-65F5-4F19-860B-2D0CDCA5ACCE}" type="pres">
      <dgm:prSet presAssocID="{1FF3D47E-BDE9-454A-8C5F-3907B83F6379}" presName="sibTrans" presStyleCnt="0"/>
      <dgm:spPr/>
    </dgm:pt>
    <dgm:pt modelId="{853DD8C4-4792-431B-BA05-D36A0F4ABF94}" type="pres">
      <dgm:prSet presAssocID="{6B4B7D84-8C3E-4D2E-9F45-B3DD47B6899B}" presName="compNode" presStyleCnt="0"/>
      <dgm:spPr/>
    </dgm:pt>
    <dgm:pt modelId="{1A6BD2D7-4B91-4A74-AB0B-49ED05D52840}" type="pres">
      <dgm:prSet presAssocID="{6B4B7D84-8C3E-4D2E-9F45-B3DD47B6899B}" presName="bgRect" presStyleLbl="bgShp" presStyleIdx="2" presStyleCnt="4"/>
      <dgm:spPr/>
    </dgm:pt>
    <dgm:pt modelId="{4F2F1DED-6326-44E3-887D-899ECB52E188}" type="pres">
      <dgm:prSet presAssocID="{6B4B7D84-8C3E-4D2E-9F45-B3DD47B689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34177518-FE97-47DA-8C67-4BB1D7C71B12}" type="pres">
      <dgm:prSet presAssocID="{6B4B7D84-8C3E-4D2E-9F45-B3DD47B6899B}" presName="spaceRect" presStyleCnt="0"/>
      <dgm:spPr/>
    </dgm:pt>
    <dgm:pt modelId="{DA79EAB8-AA92-4ACB-831A-1228CDF4F4A2}" type="pres">
      <dgm:prSet presAssocID="{6B4B7D84-8C3E-4D2E-9F45-B3DD47B6899B}" presName="parTx" presStyleLbl="revTx" presStyleIdx="2" presStyleCnt="4">
        <dgm:presLayoutVars>
          <dgm:chMax val="0"/>
          <dgm:chPref val="0"/>
        </dgm:presLayoutVars>
      </dgm:prSet>
      <dgm:spPr/>
    </dgm:pt>
    <dgm:pt modelId="{9B36B1EF-E768-439A-9F2D-549C971F21CD}" type="pres">
      <dgm:prSet presAssocID="{561A08C4-4051-4AB3-AD1F-EF257ADC1988}" presName="sibTrans" presStyleCnt="0"/>
      <dgm:spPr/>
    </dgm:pt>
    <dgm:pt modelId="{C34793AB-835D-4051-99A0-D79564CDAA90}" type="pres">
      <dgm:prSet presAssocID="{DA669FBD-FBBA-40BB-854A-0B6BD08DCABC}" presName="compNode" presStyleCnt="0"/>
      <dgm:spPr/>
    </dgm:pt>
    <dgm:pt modelId="{28386E51-5732-4D16-8D6B-3AA7339C01EF}" type="pres">
      <dgm:prSet presAssocID="{DA669FBD-FBBA-40BB-854A-0B6BD08DCABC}" presName="bgRect" presStyleLbl="bgShp" presStyleIdx="3" presStyleCnt="4"/>
      <dgm:spPr/>
    </dgm:pt>
    <dgm:pt modelId="{FDF1F86C-40F1-4880-9466-25C402C4F375}" type="pres">
      <dgm:prSet presAssocID="{DA669FBD-FBBA-40BB-854A-0B6BD08DCA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306149B-42E0-4615-AA52-44E0E22BB13E}" type="pres">
      <dgm:prSet presAssocID="{DA669FBD-FBBA-40BB-854A-0B6BD08DCABC}" presName="spaceRect" presStyleCnt="0"/>
      <dgm:spPr/>
    </dgm:pt>
    <dgm:pt modelId="{BB6DB91E-B5BD-4B38-9C2F-585DD0E74D53}" type="pres">
      <dgm:prSet presAssocID="{DA669FBD-FBBA-40BB-854A-0B6BD08DCABC}" presName="parTx" presStyleLbl="revTx" presStyleIdx="3" presStyleCnt="4">
        <dgm:presLayoutVars>
          <dgm:chMax val="0"/>
          <dgm:chPref val="0"/>
        </dgm:presLayoutVars>
      </dgm:prSet>
      <dgm:spPr/>
    </dgm:pt>
  </dgm:ptLst>
  <dgm:cxnLst>
    <dgm:cxn modelId="{9100260F-8DCA-453D-8D9B-1773CBFE2709}" srcId="{AF7B06A5-A150-419E-9103-D81A2A2EB111}" destId="{6B4B7D84-8C3E-4D2E-9F45-B3DD47B6899B}" srcOrd="2" destOrd="0" parTransId="{8682401C-2EB0-49AB-9AB4-EFC9C55E6F88}" sibTransId="{561A08C4-4051-4AB3-AD1F-EF257ADC1988}"/>
    <dgm:cxn modelId="{8327FE24-2E4D-4587-970E-5538D1685DE6}" srcId="{AF7B06A5-A150-419E-9103-D81A2A2EB111}" destId="{95E91918-0681-4CE5-8D4B-83972F350B96}" srcOrd="0" destOrd="0" parTransId="{878925FB-0DB4-4EF5-8B83-9C6FF9346077}" sibTransId="{616584E8-73AC-436E-8904-61156E1BDAB2}"/>
    <dgm:cxn modelId="{8AF63436-E6DD-4719-B621-55032991A85C}" type="presOf" srcId="{FD13AB88-59DF-4EE3-B597-E06DB4DFEF56}" destId="{2303A595-5456-4548-9251-E571CAC10FE9}" srcOrd="0" destOrd="0" presId="urn:microsoft.com/office/officeart/2018/2/layout/IconVerticalSolidList"/>
    <dgm:cxn modelId="{CBD37E40-A2C0-49C3-8700-0885B82CEE17}" srcId="{AF7B06A5-A150-419E-9103-D81A2A2EB111}" destId="{FD13AB88-59DF-4EE3-B597-E06DB4DFEF56}" srcOrd="1" destOrd="0" parTransId="{EDAA910F-51EB-44A2-85AB-44D75EA10436}" sibTransId="{1FF3D47E-BDE9-454A-8C5F-3907B83F6379}"/>
    <dgm:cxn modelId="{C7B14EA4-176C-4F58-BA49-62493B4AD0B9}" type="presOf" srcId="{95E91918-0681-4CE5-8D4B-83972F350B96}" destId="{17FFE5A0-7270-4627-8E65-C73177244061}" srcOrd="0" destOrd="0" presId="urn:microsoft.com/office/officeart/2018/2/layout/IconVerticalSolidList"/>
    <dgm:cxn modelId="{2A917DA5-56C6-4537-BC39-23C11A0426A2}" type="presOf" srcId="{DA669FBD-FBBA-40BB-854A-0B6BD08DCABC}" destId="{BB6DB91E-B5BD-4B38-9C2F-585DD0E74D53}" srcOrd="0" destOrd="0" presId="urn:microsoft.com/office/officeart/2018/2/layout/IconVerticalSolidList"/>
    <dgm:cxn modelId="{87C830AF-568C-44CD-A800-3DD4CFC36A10}" srcId="{AF7B06A5-A150-419E-9103-D81A2A2EB111}" destId="{DA669FBD-FBBA-40BB-854A-0B6BD08DCABC}" srcOrd="3" destOrd="0" parTransId="{DDB1ED1D-A01C-412E-A812-C785E4BAB930}" sibTransId="{FFA84EF2-6F82-4852-BBBE-E245CF3DD741}"/>
    <dgm:cxn modelId="{9692F3B9-4057-48C4-A3D9-81A4D5F87AE1}" type="presOf" srcId="{6B4B7D84-8C3E-4D2E-9F45-B3DD47B6899B}" destId="{DA79EAB8-AA92-4ACB-831A-1228CDF4F4A2}" srcOrd="0" destOrd="0" presId="urn:microsoft.com/office/officeart/2018/2/layout/IconVerticalSolidList"/>
    <dgm:cxn modelId="{D986E9D2-54B4-4D14-94CC-A1A0BA97783D}" type="presOf" srcId="{AF7B06A5-A150-419E-9103-D81A2A2EB111}" destId="{7CF01767-CC50-4603-9978-B051B22FF65F}" srcOrd="0" destOrd="0" presId="urn:microsoft.com/office/officeart/2018/2/layout/IconVerticalSolidList"/>
    <dgm:cxn modelId="{AC001829-7FFE-41DA-BDB7-33332D210056}" type="presParOf" srcId="{7CF01767-CC50-4603-9978-B051B22FF65F}" destId="{769862C2-B3C9-4A17-9791-6831ECECE594}" srcOrd="0" destOrd="0" presId="urn:microsoft.com/office/officeart/2018/2/layout/IconVerticalSolidList"/>
    <dgm:cxn modelId="{354DAF8E-6F2E-4958-AC08-999E96B1813C}" type="presParOf" srcId="{769862C2-B3C9-4A17-9791-6831ECECE594}" destId="{EA0F9C0B-C793-4E40-B188-461F95BB167D}" srcOrd="0" destOrd="0" presId="urn:microsoft.com/office/officeart/2018/2/layout/IconVerticalSolidList"/>
    <dgm:cxn modelId="{A1DF2AB5-F9BE-4DF2-BAA4-E147F39AB107}" type="presParOf" srcId="{769862C2-B3C9-4A17-9791-6831ECECE594}" destId="{9549EAC0-0520-4B44-A436-624774907038}" srcOrd="1" destOrd="0" presId="urn:microsoft.com/office/officeart/2018/2/layout/IconVerticalSolidList"/>
    <dgm:cxn modelId="{04216B88-CD78-45D5-B14F-68FD97F95286}" type="presParOf" srcId="{769862C2-B3C9-4A17-9791-6831ECECE594}" destId="{E5485EDF-47C8-4076-9DC1-01F46D3A0A83}" srcOrd="2" destOrd="0" presId="urn:microsoft.com/office/officeart/2018/2/layout/IconVerticalSolidList"/>
    <dgm:cxn modelId="{097A0DE9-1121-449A-98B0-7BDEA18C9354}" type="presParOf" srcId="{769862C2-B3C9-4A17-9791-6831ECECE594}" destId="{17FFE5A0-7270-4627-8E65-C73177244061}" srcOrd="3" destOrd="0" presId="urn:microsoft.com/office/officeart/2018/2/layout/IconVerticalSolidList"/>
    <dgm:cxn modelId="{C1F821C7-CEBB-41E0-B401-8895E94CC4D2}" type="presParOf" srcId="{7CF01767-CC50-4603-9978-B051B22FF65F}" destId="{D81EB6E2-8839-4F6C-BA1C-E4B51A6DB270}" srcOrd="1" destOrd="0" presId="urn:microsoft.com/office/officeart/2018/2/layout/IconVerticalSolidList"/>
    <dgm:cxn modelId="{A79392A8-6F5F-4F16-85BE-8B72F561C345}" type="presParOf" srcId="{7CF01767-CC50-4603-9978-B051B22FF65F}" destId="{D0DB68EB-A28A-40FE-BC13-46ECEAB96DC0}" srcOrd="2" destOrd="0" presId="urn:microsoft.com/office/officeart/2018/2/layout/IconVerticalSolidList"/>
    <dgm:cxn modelId="{25B0DAC6-4E18-4F5A-B05E-A4E9FF4C60FA}" type="presParOf" srcId="{D0DB68EB-A28A-40FE-BC13-46ECEAB96DC0}" destId="{829C864F-92F3-41DB-8E78-36E9B6225C1A}" srcOrd="0" destOrd="0" presId="urn:microsoft.com/office/officeart/2018/2/layout/IconVerticalSolidList"/>
    <dgm:cxn modelId="{13E6ACD6-B699-4A3C-B379-34BFE4D7D1DF}" type="presParOf" srcId="{D0DB68EB-A28A-40FE-BC13-46ECEAB96DC0}" destId="{9C6C778D-E406-45BD-8EB8-DBDB4883107D}" srcOrd="1" destOrd="0" presId="urn:microsoft.com/office/officeart/2018/2/layout/IconVerticalSolidList"/>
    <dgm:cxn modelId="{BAA8C26E-D533-4F38-B89D-98CD3DF094F2}" type="presParOf" srcId="{D0DB68EB-A28A-40FE-BC13-46ECEAB96DC0}" destId="{8DF29A37-CA88-4624-BCA1-24571B913A49}" srcOrd="2" destOrd="0" presId="urn:microsoft.com/office/officeart/2018/2/layout/IconVerticalSolidList"/>
    <dgm:cxn modelId="{89D5482C-1A73-4FDD-BC23-32CCD9717118}" type="presParOf" srcId="{D0DB68EB-A28A-40FE-BC13-46ECEAB96DC0}" destId="{2303A595-5456-4548-9251-E571CAC10FE9}" srcOrd="3" destOrd="0" presId="urn:microsoft.com/office/officeart/2018/2/layout/IconVerticalSolidList"/>
    <dgm:cxn modelId="{4FFE1104-8FC8-46B1-9631-501CF47DC25E}" type="presParOf" srcId="{7CF01767-CC50-4603-9978-B051B22FF65F}" destId="{6C9A70C3-65F5-4F19-860B-2D0CDCA5ACCE}" srcOrd="3" destOrd="0" presId="urn:microsoft.com/office/officeart/2018/2/layout/IconVerticalSolidList"/>
    <dgm:cxn modelId="{C8477302-B65F-42BC-91B9-A09F7EA62412}" type="presParOf" srcId="{7CF01767-CC50-4603-9978-B051B22FF65F}" destId="{853DD8C4-4792-431B-BA05-D36A0F4ABF94}" srcOrd="4" destOrd="0" presId="urn:microsoft.com/office/officeart/2018/2/layout/IconVerticalSolidList"/>
    <dgm:cxn modelId="{00A2CABD-8A81-43F5-8F6F-DDB6F7B86BC9}" type="presParOf" srcId="{853DD8C4-4792-431B-BA05-D36A0F4ABF94}" destId="{1A6BD2D7-4B91-4A74-AB0B-49ED05D52840}" srcOrd="0" destOrd="0" presId="urn:microsoft.com/office/officeart/2018/2/layout/IconVerticalSolidList"/>
    <dgm:cxn modelId="{CA6C4F92-7E47-4AC1-8C0C-445818CD8276}" type="presParOf" srcId="{853DD8C4-4792-431B-BA05-D36A0F4ABF94}" destId="{4F2F1DED-6326-44E3-887D-899ECB52E188}" srcOrd="1" destOrd="0" presId="urn:microsoft.com/office/officeart/2018/2/layout/IconVerticalSolidList"/>
    <dgm:cxn modelId="{68A8BF77-25BC-40A9-AE27-B38551BAF573}" type="presParOf" srcId="{853DD8C4-4792-431B-BA05-D36A0F4ABF94}" destId="{34177518-FE97-47DA-8C67-4BB1D7C71B12}" srcOrd="2" destOrd="0" presId="urn:microsoft.com/office/officeart/2018/2/layout/IconVerticalSolidList"/>
    <dgm:cxn modelId="{92617F3F-DECD-4F80-9AC5-B4F6A3989F39}" type="presParOf" srcId="{853DD8C4-4792-431B-BA05-D36A0F4ABF94}" destId="{DA79EAB8-AA92-4ACB-831A-1228CDF4F4A2}" srcOrd="3" destOrd="0" presId="urn:microsoft.com/office/officeart/2018/2/layout/IconVerticalSolidList"/>
    <dgm:cxn modelId="{AE28C11B-0EC6-44F0-A47D-1BF7402E2EC1}" type="presParOf" srcId="{7CF01767-CC50-4603-9978-B051B22FF65F}" destId="{9B36B1EF-E768-439A-9F2D-549C971F21CD}" srcOrd="5" destOrd="0" presId="urn:microsoft.com/office/officeart/2018/2/layout/IconVerticalSolidList"/>
    <dgm:cxn modelId="{07586F86-D138-4730-AB3F-195C67F21895}" type="presParOf" srcId="{7CF01767-CC50-4603-9978-B051B22FF65F}" destId="{C34793AB-835D-4051-99A0-D79564CDAA90}" srcOrd="6" destOrd="0" presId="urn:microsoft.com/office/officeart/2018/2/layout/IconVerticalSolidList"/>
    <dgm:cxn modelId="{DF2335C2-EAE3-4113-9761-BED708622CE0}" type="presParOf" srcId="{C34793AB-835D-4051-99A0-D79564CDAA90}" destId="{28386E51-5732-4D16-8D6B-3AA7339C01EF}" srcOrd="0" destOrd="0" presId="urn:microsoft.com/office/officeart/2018/2/layout/IconVerticalSolidList"/>
    <dgm:cxn modelId="{9DA5402E-11EC-4343-AC1E-0D4D7D788C41}" type="presParOf" srcId="{C34793AB-835D-4051-99A0-D79564CDAA90}" destId="{FDF1F86C-40F1-4880-9466-25C402C4F375}" srcOrd="1" destOrd="0" presId="urn:microsoft.com/office/officeart/2018/2/layout/IconVerticalSolidList"/>
    <dgm:cxn modelId="{A932BCA3-A520-4EDC-B667-5DA7D278DB44}" type="presParOf" srcId="{C34793AB-835D-4051-99A0-D79564CDAA90}" destId="{C306149B-42E0-4615-AA52-44E0E22BB13E}" srcOrd="2" destOrd="0" presId="urn:microsoft.com/office/officeart/2018/2/layout/IconVerticalSolidList"/>
    <dgm:cxn modelId="{5ED1899E-0F52-4D30-AF31-DDF46DC288B5}" type="presParOf" srcId="{C34793AB-835D-4051-99A0-D79564CDAA90}" destId="{BB6DB91E-B5BD-4B38-9C2F-585DD0E74D5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841F6B7-782C-4260-93A4-0F2104E019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595B46AD-F924-4B7B-96E0-CBD6383CF19A}">
      <dgm:prSet/>
      <dgm:spPr/>
      <dgm:t>
        <a:bodyPr/>
        <a:lstStyle/>
        <a:p>
          <a:pPr>
            <a:defRPr cap="all"/>
          </a:pPr>
          <a:r>
            <a:rPr lang="en-GB" cap="none" dirty="0"/>
            <a:t>Strengthened teamwork, accelerated innovation, and continuous learning culture</a:t>
          </a:r>
          <a:endParaRPr lang="en-US" cap="none" dirty="0"/>
        </a:p>
      </dgm:t>
    </dgm:pt>
    <dgm:pt modelId="{A116DEB1-A80C-4643-9250-2E968897DA34}" type="parTrans" cxnId="{423897B2-D7A0-462A-8ABD-9C2F6F9A1CD4}">
      <dgm:prSet/>
      <dgm:spPr/>
      <dgm:t>
        <a:bodyPr/>
        <a:lstStyle/>
        <a:p>
          <a:endParaRPr lang="en-US"/>
        </a:p>
      </dgm:t>
    </dgm:pt>
    <dgm:pt modelId="{38E69A5A-35AC-4461-BF3D-DF13E3D21500}" type="sibTrans" cxnId="{423897B2-D7A0-462A-8ABD-9C2F6F9A1CD4}">
      <dgm:prSet/>
      <dgm:spPr/>
      <dgm:t>
        <a:bodyPr/>
        <a:lstStyle/>
        <a:p>
          <a:endParaRPr lang="en-US"/>
        </a:p>
      </dgm:t>
    </dgm:pt>
    <dgm:pt modelId="{593F9F49-CFB3-4618-9B0D-9E3D96B1822E}">
      <dgm:prSet/>
      <dgm:spPr/>
      <dgm:t>
        <a:bodyPr/>
        <a:lstStyle/>
        <a:p>
          <a:pPr>
            <a:defRPr cap="all"/>
          </a:pPr>
          <a:r>
            <a:rPr lang="en-GB" cap="none" dirty="0"/>
            <a:t>Transforming collaboration and knowledge sharing. Unlocking new possibilities for success in MHR</a:t>
          </a:r>
          <a:endParaRPr lang="en-US" cap="none" dirty="0"/>
        </a:p>
      </dgm:t>
    </dgm:pt>
    <dgm:pt modelId="{DCD8CF08-B397-4D84-9F31-E4C80AB8BB66}" type="parTrans" cxnId="{D6346C7D-321B-4801-8919-A7713A6E55B8}">
      <dgm:prSet/>
      <dgm:spPr/>
      <dgm:t>
        <a:bodyPr/>
        <a:lstStyle/>
        <a:p>
          <a:endParaRPr lang="en-US"/>
        </a:p>
      </dgm:t>
    </dgm:pt>
    <dgm:pt modelId="{BB21808F-0314-4A98-985F-8FFF187D2F30}" type="sibTrans" cxnId="{D6346C7D-321B-4801-8919-A7713A6E55B8}">
      <dgm:prSet/>
      <dgm:spPr/>
      <dgm:t>
        <a:bodyPr/>
        <a:lstStyle/>
        <a:p>
          <a:endParaRPr lang="en-US"/>
        </a:p>
      </dgm:t>
    </dgm:pt>
    <dgm:pt modelId="{FDA2805A-C635-46F3-B585-3AE14626694B}" type="pres">
      <dgm:prSet presAssocID="{4841F6B7-782C-4260-93A4-0F2104E019FE}" presName="root" presStyleCnt="0">
        <dgm:presLayoutVars>
          <dgm:dir/>
          <dgm:resizeHandles val="exact"/>
        </dgm:presLayoutVars>
      </dgm:prSet>
      <dgm:spPr/>
    </dgm:pt>
    <dgm:pt modelId="{8C74FEAD-3F93-4196-A9E4-609DED98C100}" type="pres">
      <dgm:prSet presAssocID="{595B46AD-F924-4B7B-96E0-CBD6383CF19A}" presName="compNode" presStyleCnt="0"/>
      <dgm:spPr/>
    </dgm:pt>
    <dgm:pt modelId="{2529E155-56E9-4FD8-AC84-22DC739C76BF}" type="pres">
      <dgm:prSet presAssocID="{595B46AD-F924-4B7B-96E0-CBD6383CF19A}" presName="iconBgRect" presStyleLbl="bgShp" presStyleIdx="0" presStyleCnt="2"/>
      <dgm:spPr/>
    </dgm:pt>
    <dgm:pt modelId="{A5E1D387-733A-4BE4-91BE-2891502EA932}" type="pres">
      <dgm:prSet presAssocID="{595B46AD-F924-4B7B-96E0-CBD6383CF1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6DF45F31-E128-401F-8F18-A6927F18B49E}" type="pres">
      <dgm:prSet presAssocID="{595B46AD-F924-4B7B-96E0-CBD6383CF19A}" presName="spaceRect" presStyleCnt="0"/>
      <dgm:spPr/>
    </dgm:pt>
    <dgm:pt modelId="{C48F287A-F473-4BA8-95D4-E91C625CC5C6}" type="pres">
      <dgm:prSet presAssocID="{595B46AD-F924-4B7B-96E0-CBD6383CF19A}" presName="textRect" presStyleLbl="revTx" presStyleIdx="0" presStyleCnt="2">
        <dgm:presLayoutVars>
          <dgm:chMax val="1"/>
          <dgm:chPref val="1"/>
        </dgm:presLayoutVars>
      </dgm:prSet>
      <dgm:spPr/>
    </dgm:pt>
    <dgm:pt modelId="{49FC34D6-20F4-4AD5-A78B-9B00316B9F79}" type="pres">
      <dgm:prSet presAssocID="{38E69A5A-35AC-4461-BF3D-DF13E3D21500}" presName="sibTrans" presStyleCnt="0"/>
      <dgm:spPr/>
    </dgm:pt>
    <dgm:pt modelId="{996642F7-79CD-444A-89E1-3575713CEC56}" type="pres">
      <dgm:prSet presAssocID="{593F9F49-CFB3-4618-9B0D-9E3D96B1822E}" presName="compNode" presStyleCnt="0"/>
      <dgm:spPr/>
    </dgm:pt>
    <dgm:pt modelId="{C7A3509B-9512-47B5-88B4-4641502B3DE2}" type="pres">
      <dgm:prSet presAssocID="{593F9F49-CFB3-4618-9B0D-9E3D96B1822E}" presName="iconBgRect" presStyleLbl="bgShp" presStyleIdx="1" presStyleCnt="2"/>
      <dgm:spPr/>
    </dgm:pt>
    <dgm:pt modelId="{921151F8-D46C-446E-BEDA-662CBEDD8268}" type="pres">
      <dgm:prSet presAssocID="{593F9F49-CFB3-4618-9B0D-9E3D96B182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Lock"/>
        </a:ext>
      </dgm:extLst>
    </dgm:pt>
    <dgm:pt modelId="{AB01B367-E173-4EFE-8D77-993EA53A4563}" type="pres">
      <dgm:prSet presAssocID="{593F9F49-CFB3-4618-9B0D-9E3D96B1822E}" presName="spaceRect" presStyleCnt="0"/>
      <dgm:spPr/>
    </dgm:pt>
    <dgm:pt modelId="{E8025D88-49E1-4AE3-9D92-542D2DBBCE66}" type="pres">
      <dgm:prSet presAssocID="{593F9F49-CFB3-4618-9B0D-9E3D96B1822E}" presName="textRect" presStyleLbl="revTx" presStyleIdx="1" presStyleCnt="2">
        <dgm:presLayoutVars>
          <dgm:chMax val="1"/>
          <dgm:chPref val="1"/>
        </dgm:presLayoutVars>
      </dgm:prSet>
      <dgm:spPr/>
    </dgm:pt>
  </dgm:ptLst>
  <dgm:cxnLst>
    <dgm:cxn modelId="{9ED3666B-434B-4422-9918-E0F2281D00C7}" type="presOf" srcId="{593F9F49-CFB3-4618-9B0D-9E3D96B1822E}" destId="{E8025D88-49E1-4AE3-9D92-542D2DBBCE66}" srcOrd="0" destOrd="0" presId="urn:microsoft.com/office/officeart/2018/5/layout/IconCircleLabelList"/>
    <dgm:cxn modelId="{F50A8377-84F4-4518-8E0F-C2C3412820E0}" type="presOf" srcId="{4841F6B7-782C-4260-93A4-0F2104E019FE}" destId="{FDA2805A-C635-46F3-B585-3AE14626694B}" srcOrd="0" destOrd="0" presId="urn:microsoft.com/office/officeart/2018/5/layout/IconCircleLabelList"/>
    <dgm:cxn modelId="{2CED325A-CF02-4672-A714-742C0849ED4A}" type="presOf" srcId="{595B46AD-F924-4B7B-96E0-CBD6383CF19A}" destId="{C48F287A-F473-4BA8-95D4-E91C625CC5C6}" srcOrd="0" destOrd="0" presId="urn:microsoft.com/office/officeart/2018/5/layout/IconCircleLabelList"/>
    <dgm:cxn modelId="{D6346C7D-321B-4801-8919-A7713A6E55B8}" srcId="{4841F6B7-782C-4260-93A4-0F2104E019FE}" destId="{593F9F49-CFB3-4618-9B0D-9E3D96B1822E}" srcOrd="1" destOrd="0" parTransId="{DCD8CF08-B397-4D84-9F31-E4C80AB8BB66}" sibTransId="{BB21808F-0314-4A98-985F-8FFF187D2F30}"/>
    <dgm:cxn modelId="{423897B2-D7A0-462A-8ABD-9C2F6F9A1CD4}" srcId="{4841F6B7-782C-4260-93A4-0F2104E019FE}" destId="{595B46AD-F924-4B7B-96E0-CBD6383CF19A}" srcOrd="0" destOrd="0" parTransId="{A116DEB1-A80C-4643-9250-2E968897DA34}" sibTransId="{38E69A5A-35AC-4461-BF3D-DF13E3D21500}"/>
    <dgm:cxn modelId="{E93A7E8E-07CB-42B5-B2CC-A0E65BA78F4D}" type="presParOf" srcId="{FDA2805A-C635-46F3-B585-3AE14626694B}" destId="{8C74FEAD-3F93-4196-A9E4-609DED98C100}" srcOrd="0" destOrd="0" presId="urn:microsoft.com/office/officeart/2018/5/layout/IconCircleLabelList"/>
    <dgm:cxn modelId="{712C7B5A-052C-4F9C-B4B0-E2A7BE76465A}" type="presParOf" srcId="{8C74FEAD-3F93-4196-A9E4-609DED98C100}" destId="{2529E155-56E9-4FD8-AC84-22DC739C76BF}" srcOrd="0" destOrd="0" presId="urn:microsoft.com/office/officeart/2018/5/layout/IconCircleLabelList"/>
    <dgm:cxn modelId="{AC68AE62-FFF0-44BF-A8A9-566776C502EF}" type="presParOf" srcId="{8C74FEAD-3F93-4196-A9E4-609DED98C100}" destId="{A5E1D387-733A-4BE4-91BE-2891502EA932}" srcOrd="1" destOrd="0" presId="urn:microsoft.com/office/officeart/2018/5/layout/IconCircleLabelList"/>
    <dgm:cxn modelId="{4DA472CC-AE5A-4B04-AA3C-FADAB8043069}" type="presParOf" srcId="{8C74FEAD-3F93-4196-A9E4-609DED98C100}" destId="{6DF45F31-E128-401F-8F18-A6927F18B49E}" srcOrd="2" destOrd="0" presId="urn:microsoft.com/office/officeart/2018/5/layout/IconCircleLabelList"/>
    <dgm:cxn modelId="{19D44A0D-A355-454F-925A-C147F0FD7A21}" type="presParOf" srcId="{8C74FEAD-3F93-4196-A9E4-609DED98C100}" destId="{C48F287A-F473-4BA8-95D4-E91C625CC5C6}" srcOrd="3" destOrd="0" presId="urn:microsoft.com/office/officeart/2018/5/layout/IconCircleLabelList"/>
    <dgm:cxn modelId="{680C5D6D-A845-470D-B06A-52B24E5FB961}" type="presParOf" srcId="{FDA2805A-C635-46F3-B585-3AE14626694B}" destId="{49FC34D6-20F4-4AD5-A78B-9B00316B9F79}" srcOrd="1" destOrd="0" presId="urn:microsoft.com/office/officeart/2018/5/layout/IconCircleLabelList"/>
    <dgm:cxn modelId="{BD585ACF-65AE-40F2-B0E1-F8AA7E22834A}" type="presParOf" srcId="{FDA2805A-C635-46F3-B585-3AE14626694B}" destId="{996642F7-79CD-444A-89E1-3575713CEC56}" srcOrd="2" destOrd="0" presId="urn:microsoft.com/office/officeart/2018/5/layout/IconCircleLabelList"/>
    <dgm:cxn modelId="{13014048-E1F8-47C1-9E58-6426490C6411}" type="presParOf" srcId="{996642F7-79CD-444A-89E1-3575713CEC56}" destId="{C7A3509B-9512-47B5-88B4-4641502B3DE2}" srcOrd="0" destOrd="0" presId="urn:microsoft.com/office/officeart/2018/5/layout/IconCircleLabelList"/>
    <dgm:cxn modelId="{2EFA8E9C-55BF-410C-AF10-D4A38996025F}" type="presParOf" srcId="{996642F7-79CD-444A-89E1-3575713CEC56}" destId="{921151F8-D46C-446E-BEDA-662CBEDD8268}" srcOrd="1" destOrd="0" presId="urn:microsoft.com/office/officeart/2018/5/layout/IconCircleLabelList"/>
    <dgm:cxn modelId="{5F9D0765-88A3-4413-9120-E95BCBC68EB3}" type="presParOf" srcId="{996642F7-79CD-444A-89E1-3575713CEC56}" destId="{AB01B367-E173-4EFE-8D77-993EA53A4563}" srcOrd="2" destOrd="0" presId="urn:microsoft.com/office/officeart/2018/5/layout/IconCircleLabelList"/>
    <dgm:cxn modelId="{5717882F-6909-4A94-90F6-79B271584E82}" type="presParOf" srcId="{996642F7-79CD-444A-89E1-3575713CEC56}" destId="{E8025D88-49E1-4AE3-9D92-542D2DBBCE6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3D1CC36-6220-4627-A9CF-5CC793C455DF}"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EBE68E35-E2FA-4E19-AFE6-2E1EC24EC975}">
      <dgm:prSet/>
      <dgm:spPr/>
      <dgm:t>
        <a:bodyPr/>
        <a:lstStyle/>
        <a:p>
          <a:r>
            <a:rPr lang="en-GB"/>
            <a:t>Achieved pride through platform development.</a:t>
          </a:r>
          <a:endParaRPr lang="en-US"/>
        </a:p>
      </dgm:t>
    </dgm:pt>
    <dgm:pt modelId="{303470A4-447F-4874-AAF0-22CF7A8426E3}" type="parTrans" cxnId="{49A4DB30-916B-47D6-84BC-4BC7FB693C96}">
      <dgm:prSet/>
      <dgm:spPr/>
      <dgm:t>
        <a:bodyPr/>
        <a:lstStyle/>
        <a:p>
          <a:endParaRPr lang="en-US"/>
        </a:p>
      </dgm:t>
    </dgm:pt>
    <dgm:pt modelId="{5BFAC50F-E8C8-4B84-AE77-E779E8E18F71}" type="sibTrans" cxnId="{49A4DB30-916B-47D6-84BC-4BC7FB693C96}">
      <dgm:prSet/>
      <dgm:spPr/>
      <dgm:t>
        <a:bodyPr/>
        <a:lstStyle/>
        <a:p>
          <a:endParaRPr lang="en-US"/>
        </a:p>
      </dgm:t>
    </dgm:pt>
    <dgm:pt modelId="{D775608D-82EE-4F54-AB60-D3480C95D9E1}">
      <dgm:prSet/>
      <dgm:spPr/>
      <dgm:t>
        <a:bodyPr/>
        <a:lstStyle/>
        <a:p>
          <a:r>
            <a:rPr lang="en-GB"/>
            <a:t>Enhances collaboration and information exchange.</a:t>
          </a:r>
          <a:endParaRPr lang="en-US"/>
        </a:p>
      </dgm:t>
    </dgm:pt>
    <dgm:pt modelId="{D3B8943C-2755-4002-AF0B-EBDD7206ED03}" type="parTrans" cxnId="{7143923D-D9AB-4684-BC18-BA23EF27BAC1}">
      <dgm:prSet/>
      <dgm:spPr/>
      <dgm:t>
        <a:bodyPr/>
        <a:lstStyle/>
        <a:p>
          <a:endParaRPr lang="en-US"/>
        </a:p>
      </dgm:t>
    </dgm:pt>
    <dgm:pt modelId="{AB8C8508-7407-4358-A79C-F7E25FCBBDB3}" type="sibTrans" cxnId="{7143923D-D9AB-4684-BC18-BA23EF27BAC1}">
      <dgm:prSet/>
      <dgm:spPr/>
      <dgm:t>
        <a:bodyPr/>
        <a:lstStyle/>
        <a:p>
          <a:endParaRPr lang="en-US"/>
        </a:p>
      </dgm:t>
    </dgm:pt>
    <dgm:pt modelId="{A17860C5-A087-4AB0-A3F0-74D5CB59E87D}">
      <dgm:prSet/>
      <dgm:spPr/>
      <dgm:t>
        <a:bodyPr/>
        <a:lstStyle/>
        <a:p>
          <a:r>
            <a:rPr lang="en-GB"/>
            <a:t>Enjoyed researching and exploring.</a:t>
          </a:r>
          <a:endParaRPr lang="en-US"/>
        </a:p>
      </dgm:t>
    </dgm:pt>
    <dgm:pt modelId="{23D12F8E-4573-4ED4-9E94-02BC157B237F}" type="parTrans" cxnId="{C4FE4237-8F31-4820-9151-FA953A96493A}">
      <dgm:prSet/>
      <dgm:spPr/>
      <dgm:t>
        <a:bodyPr/>
        <a:lstStyle/>
        <a:p>
          <a:endParaRPr lang="en-US"/>
        </a:p>
      </dgm:t>
    </dgm:pt>
    <dgm:pt modelId="{BCD6997F-3C3E-4A30-9192-FF8FF891D9DD}" type="sibTrans" cxnId="{C4FE4237-8F31-4820-9151-FA953A96493A}">
      <dgm:prSet/>
      <dgm:spPr/>
      <dgm:t>
        <a:bodyPr/>
        <a:lstStyle/>
        <a:p>
          <a:endParaRPr lang="en-US"/>
        </a:p>
      </dgm:t>
    </dgm:pt>
    <dgm:pt modelId="{27141152-963B-48AD-A73A-2A004A1288D1}">
      <dgm:prSet/>
      <dgm:spPr/>
      <dgm:t>
        <a:bodyPr/>
        <a:lstStyle/>
        <a:p>
          <a:r>
            <a:rPr lang="en-GB"/>
            <a:t>Eager for further development.</a:t>
          </a:r>
          <a:endParaRPr lang="en-US"/>
        </a:p>
      </dgm:t>
    </dgm:pt>
    <dgm:pt modelId="{CFFA85DC-B1F2-4A87-9AD0-450E6D96269D}" type="parTrans" cxnId="{70F0D877-0484-413B-B872-2E3BED67B667}">
      <dgm:prSet/>
      <dgm:spPr/>
      <dgm:t>
        <a:bodyPr/>
        <a:lstStyle/>
        <a:p>
          <a:endParaRPr lang="en-US"/>
        </a:p>
      </dgm:t>
    </dgm:pt>
    <dgm:pt modelId="{963BCAE1-802D-47CD-BEDD-5C2F36C6A2E1}" type="sibTrans" cxnId="{70F0D877-0484-413B-B872-2E3BED67B667}">
      <dgm:prSet/>
      <dgm:spPr/>
      <dgm:t>
        <a:bodyPr/>
        <a:lstStyle/>
        <a:p>
          <a:endParaRPr lang="en-US"/>
        </a:p>
      </dgm:t>
    </dgm:pt>
    <dgm:pt modelId="{5B967819-2D9F-4437-A6D9-DFD6BC4D387F}" type="pres">
      <dgm:prSet presAssocID="{23D1CC36-6220-4627-A9CF-5CC793C455DF}" presName="vert0" presStyleCnt="0">
        <dgm:presLayoutVars>
          <dgm:dir/>
          <dgm:animOne val="branch"/>
          <dgm:animLvl val="lvl"/>
        </dgm:presLayoutVars>
      </dgm:prSet>
      <dgm:spPr/>
    </dgm:pt>
    <dgm:pt modelId="{60AB1E27-D450-46DF-82B0-1EC1E94FCA9A}" type="pres">
      <dgm:prSet presAssocID="{EBE68E35-E2FA-4E19-AFE6-2E1EC24EC975}" presName="thickLine" presStyleLbl="alignNode1" presStyleIdx="0" presStyleCnt="4"/>
      <dgm:spPr/>
    </dgm:pt>
    <dgm:pt modelId="{9AE2E4A2-37C1-41AD-8BE7-9AE0BE24563B}" type="pres">
      <dgm:prSet presAssocID="{EBE68E35-E2FA-4E19-AFE6-2E1EC24EC975}" presName="horz1" presStyleCnt="0"/>
      <dgm:spPr/>
    </dgm:pt>
    <dgm:pt modelId="{0EAC84A8-C511-4C6A-88E4-DD7A351D68A1}" type="pres">
      <dgm:prSet presAssocID="{EBE68E35-E2FA-4E19-AFE6-2E1EC24EC975}" presName="tx1" presStyleLbl="revTx" presStyleIdx="0" presStyleCnt="4"/>
      <dgm:spPr/>
    </dgm:pt>
    <dgm:pt modelId="{1C02BAD2-5F28-4A4A-AC57-7AF39F683E7B}" type="pres">
      <dgm:prSet presAssocID="{EBE68E35-E2FA-4E19-AFE6-2E1EC24EC975}" presName="vert1" presStyleCnt="0"/>
      <dgm:spPr/>
    </dgm:pt>
    <dgm:pt modelId="{A172364E-11A5-450B-BCDE-2EF67820CDED}" type="pres">
      <dgm:prSet presAssocID="{D775608D-82EE-4F54-AB60-D3480C95D9E1}" presName="thickLine" presStyleLbl="alignNode1" presStyleIdx="1" presStyleCnt="4"/>
      <dgm:spPr/>
    </dgm:pt>
    <dgm:pt modelId="{33C0AD9D-DA5E-485C-A351-B2DE0F5DFA78}" type="pres">
      <dgm:prSet presAssocID="{D775608D-82EE-4F54-AB60-D3480C95D9E1}" presName="horz1" presStyleCnt="0"/>
      <dgm:spPr/>
    </dgm:pt>
    <dgm:pt modelId="{EDCB53A4-EBDC-4B8F-85A2-BF296F335F8E}" type="pres">
      <dgm:prSet presAssocID="{D775608D-82EE-4F54-AB60-D3480C95D9E1}" presName="tx1" presStyleLbl="revTx" presStyleIdx="1" presStyleCnt="4"/>
      <dgm:spPr/>
    </dgm:pt>
    <dgm:pt modelId="{3BBBCFB8-7E00-4ED7-BE9B-4D5CA003DBE5}" type="pres">
      <dgm:prSet presAssocID="{D775608D-82EE-4F54-AB60-D3480C95D9E1}" presName="vert1" presStyleCnt="0"/>
      <dgm:spPr/>
    </dgm:pt>
    <dgm:pt modelId="{DE723C81-9A7A-4367-8FD7-AB9174231C5A}" type="pres">
      <dgm:prSet presAssocID="{A17860C5-A087-4AB0-A3F0-74D5CB59E87D}" presName="thickLine" presStyleLbl="alignNode1" presStyleIdx="2" presStyleCnt="4"/>
      <dgm:spPr/>
    </dgm:pt>
    <dgm:pt modelId="{5E073AEB-BDF3-4CC7-B8F1-DA1A66994A1C}" type="pres">
      <dgm:prSet presAssocID="{A17860C5-A087-4AB0-A3F0-74D5CB59E87D}" presName="horz1" presStyleCnt="0"/>
      <dgm:spPr/>
    </dgm:pt>
    <dgm:pt modelId="{193FB51B-7E13-4ADA-BEB9-96CCFC3478D3}" type="pres">
      <dgm:prSet presAssocID="{A17860C5-A087-4AB0-A3F0-74D5CB59E87D}" presName="tx1" presStyleLbl="revTx" presStyleIdx="2" presStyleCnt="4"/>
      <dgm:spPr/>
    </dgm:pt>
    <dgm:pt modelId="{14DFFD56-8BC5-4094-8640-3828703EDE00}" type="pres">
      <dgm:prSet presAssocID="{A17860C5-A087-4AB0-A3F0-74D5CB59E87D}" presName="vert1" presStyleCnt="0"/>
      <dgm:spPr/>
    </dgm:pt>
    <dgm:pt modelId="{9BFA45F6-6074-4604-9E92-B79FE4DFB67E}" type="pres">
      <dgm:prSet presAssocID="{27141152-963B-48AD-A73A-2A004A1288D1}" presName="thickLine" presStyleLbl="alignNode1" presStyleIdx="3" presStyleCnt="4"/>
      <dgm:spPr/>
    </dgm:pt>
    <dgm:pt modelId="{40DBFF90-F075-4C26-9698-6CF1428122B8}" type="pres">
      <dgm:prSet presAssocID="{27141152-963B-48AD-A73A-2A004A1288D1}" presName="horz1" presStyleCnt="0"/>
      <dgm:spPr/>
    </dgm:pt>
    <dgm:pt modelId="{6392F3C0-3237-4876-B604-B3D2E302657E}" type="pres">
      <dgm:prSet presAssocID="{27141152-963B-48AD-A73A-2A004A1288D1}" presName="tx1" presStyleLbl="revTx" presStyleIdx="3" presStyleCnt="4"/>
      <dgm:spPr/>
    </dgm:pt>
    <dgm:pt modelId="{0AAB0062-BCE4-44F9-9AE8-0A9849644555}" type="pres">
      <dgm:prSet presAssocID="{27141152-963B-48AD-A73A-2A004A1288D1}" presName="vert1" presStyleCnt="0"/>
      <dgm:spPr/>
    </dgm:pt>
  </dgm:ptLst>
  <dgm:cxnLst>
    <dgm:cxn modelId="{051F4625-93A2-4482-8C8A-4E4937A9FF24}" type="presOf" srcId="{A17860C5-A087-4AB0-A3F0-74D5CB59E87D}" destId="{193FB51B-7E13-4ADA-BEB9-96CCFC3478D3}" srcOrd="0" destOrd="0" presId="urn:microsoft.com/office/officeart/2008/layout/LinedList"/>
    <dgm:cxn modelId="{49A4DB30-916B-47D6-84BC-4BC7FB693C96}" srcId="{23D1CC36-6220-4627-A9CF-5CC793C455DF}" destId="{EBE68E35-E2FA-4E19-AFE6-2E1EC24EC975}" srcOrd="0" destOrd="0" parTransId="{303470A4-447F-4874-AAF0-22CF7A8426E3}" sibTransId="{5BFAC50F-E8C8-4B84-AE77-E779E8E18F71}"/>
    <dgm:cxn modelId="{C4FE4237-8F31-4820-9151-FA953A96493A}" srcId="{23D1CC36-6220-4627-A9CF-5CC793C455DF}" destId="{A17860C5-A087-4AB0-A3F0-74D5CB59E87D}" srcOrd="2" destOrd="0" parTransId="{23D12F8E-4573-4ED4-9E94-02BC157B237F}" sibTransId="{BCD6997F-3C3E-4A30-9192-FF8FF891D9DD}"/>
    <dgm:cxn modelId="{7143923D-D9AB-4684-BC18-BA23EF27BAC1}" srcId="{23D1CC36-6220-4627-A9CF-5CC793C455DF}" destId="{D775608D-82EE-4F54-AB60-D3480C95D9E1}" srcOrd="1" destOrd="0" parTransId="{D3B8943C-2755-4002-AF0B-EBDD7206ED03}" sibTransId="{AB8C8508-7407-4358-A79C-F7E25FCBBDB3}"/>
    <dgm:cxn modelId="{C8ED8245-BB3C-40E5-B3F8-3FE02B45ED07}" type="presOf" srcId="{23D1CC36-6220-4627-A9CF-5CC793C455DF}" destId="{5B967819-2D9F-4437-A6D9-DFD6BC4D387F}" srcOrd="0" destOrd="0" presId="urn:microsoft.com/office/officeart/2008/layout/LinedList"/>
    <dgm:cxn modelId="{70F0D877-0484-413B-B872-2E3BED67B667}" srcId="{23D1CC36-6220-4627-A9CF-5CC793C455DF}" destId="{27141152-963B-48AD-A73A-2A004A1288D1}" srcOrd="3" destOrd="0" parTransId="{CFFA85DC-B1F2-4A87-9AD0-450E6D96269D}" sibTransId="{963BCAE1-802D-47CD-BEDD-5C2F36C6A2E1}"/>
    <dgm:cxn modelId="{51042F59-D32F-429B-9271-F561CC1C415E}" type="presOf" srcId="{EBE68E35-E2FA-4E19-AFE6-2E1EC24EC975}" destId="{0EAC84A8-C511-4C6A-88E4-DD7A351D68A1}" srcOrd="0" destOrd="0" presId="urn:microsoft.com/office/officeart/2008/layout/LinedList"/>
    <dgm:cxn modelId="{5709ED95-AE27-405B-9BE5-6BD63E8B589B}" type="presOf" srcId="{27141152-963B-48AD-A73A-2A004A1288D1}" destId="{6392F3C0-3237-4876-B604-B3D2E302657E}" srcOrd="0" destOrd="0" presId="urn:microsoft.com/office/officeart/2008/layout/LinedList"/>
    <dgm:cxn modelId="{AAF9DFCA-A26D-4834-A726-40A252609103}" type="presOf" srcId="{D775608D-82EE-4F54-AB60-D3480C95D9E1}" destId="{EDCB53A4-EBDC-4B8F-85A2-BF296F335F8E}" srcOrd="0" destOrd="0" presId="urn:microsoft.com/office/officeart/2008/layout/LinedList"/>
    <dgm:cxn modelId="{086CFEAF-2BD5-46DF-8A55-B1FBC4E7FB61}" type="presParOf" srcId="{5B967819-2D9F-4437-A6D9-DFD6BC4D387F}" destId="{60AB1E27-D450-46DF-82B0-1EC1E94FCA9A}" srcOrd="0" destOrd="0" presId="urn:microsoft.com/office/officeart/2008/layout/LinedList"/>
    <dgm:cxn modelId="{8F837BE7-1290-48B7-90B1-A6F75EFD7621}" type="presParOf" srcId="{5B967819-2D9F-4437-A6D9-DFD6BC4D387F}" destId="{9AE2E4A2-37C1-41AD-8BE7-9AE0BE24563B}" srcOrd="1" destOrd="0" presId="urn:microsoft.com/office/officeart/2008/layout/LinedList"/>
    <dgm:cxn modelId="{75C66476-92B6-49C9-BFAE-EAC42ACF7B36}" type="presParOf" srcId="{9AE2E4A2-37C1-41AD-8BE7-9AE0BE24563B}" destId="{0EAC84A8-C511-4C6A-88E4-DD7A351D68A1}" srcOrd="0" destOrd="0" presId="urn:microsoft.com/office/officeart/2008/layout/LinedList"/>
    <dgm:cxn modelId="{2E4E05F4-F7D0-4E8B-AF44-1B4EE3D229FF}" type="presParOf" srcId="{9AE2E4A2-37C1-41AD-8BE7-9AE0BE24563B}" destId="{1C02BAD2-5F28-4A4A-AC57-7AF39F683E7B}" srcOrd="1" destOrd="0" presId="urn:microsoft.com/office/officeart/2008/layout/LinedList"/>
    <dgm:cxn modelId="{EEB0E358-9C28-42C2-B20A-735292A2EB20}" type="presParOf" srcId="{5B967819-2D9F-4437-A6D9-DFD6BC4D387F}" destId="{A172364E-11A5-450B-BCDE-2EF67820CDED}" srcOrd="2" destOrd="0" presId="urn:microsoft.com/office/officeart/2008/layout/LinedList"/>
    <dgm:cxn modelId="{8D25DF24-8575-4244-90EF-6895BF7858F6}" type="presParOf" srcId="{5B967819-2D9F-4437-A6D9-DFD6BC4D387F}" destId="{33C0AD9D-DA5E-485C-A351-B2DE0F5DFA78}" srcOrd="3" destOrd="0" presId="urn:microsoft.com/office/officeart/2008/layout/LinedList"/>
    <dgm:cxn modelId="{ED26D368-19A4-4470-B78C-115242EA2623}" type="presParOf" srcId="{33C0AD9D-DA5E-485C-A351-B2DE0F5DFA78}" destId="{EDCB53A4-EBDC-4B8F-85A2-BF296F335F8E}" srcOrd="0" destOrd="0" presId="urn:microsoft.com/office/officeart/2008/layout/LinedList"/>
    <dgm:cxn modelId="{A60E1078-8400-4722-A596-CAC4D12507CC}" type="presParOf" srcId="{33C0AD9D-DA5E-485C-A351-B2DE0F5DFA78}" destId="{3BBBCFB8-7E00-4ED7-BE9B-4D5CA003DBE5}" srcOrd="1" destOrd="0" presId="urn:microsoft.com/office/officeart/2008/layout/LinedList"/>
    <dgm:cxn modelId="{04AC9A57-E92B-445E-8F24-8AB2EFC02227}" type="presParOf" srcId="{5B967819-2D9F-4437-A6D9-DFD6BC4D387F}" destId="{DE723C81-9A7A-4367-8FD7-AB9174231C5A}" srcOrd="4" destOrd="0" presId="urn:microsoft.com/office/officeart/2008/layout/LinedList"/>
    <dgm:cxn modelId="{7FAE67CA-2073-4957-9C22-31B41113FE80}" type="presParOf" srcId="{5B967819-2D9F-4437-A6D9-DFD6BC4D387F}" destId="{5E073AEB-BDF3-4CC7-B8F1-DA1A66994A1C}" srcOrd="5" destOrd="0" presId="urn:microsoft.com/office/officeart/2008/layout/LinedList"/>
    <dgm:cxn modelId="{4BEAD6BC-6A7F-4488-B8BA-031E3D8C7C0B}" type="presParOf" srcId="{5E073AEB-BDF3-4CC7-B8F1-DA1A66994A1C}" destId="{193FB51B-7E13-4ADA-BEB9-96CCFC3478D3}" srcOrd="0" destOrd="0" presId="urn:microsoft.com/office/officeart/2008/layout/LinedList"/>
    <dgm:cxn modelId="{30BEE55E-9D68-43A8-B93E-EE412B479B6E}" type="presParOf" srcId="{5E073AEB-BDF3-4CC7-B8F1-DA1A66994A1C}" destId="{14DFFD56-8BC5-4094-8640-3828703EDE00}" srcOrd="1" destOrd="0" presId="urn:microsoft.com/office/officeart/2008/layout/LinedList"/>
    <dgm:cxn modelId="{BA69209E-4697-4517-8F81-A0491C8622E5}" type="presParOf" srcId="{5B967819-2D9F-4437-A6D9-DFD6BC4D387F}" destId="{9BFA45F6-6074-4604-9E92-B79FE4DFB67E}" srcOrd="6" destOrd="0" presId="urn:microsoft.com/office/officeart/2008/layout/LinedList"/>
    <dgm:cxn modelId="{23F8035D-B743-47C5-98D2-CCC70864AF76}" type="presParOf" srcId="{5B967819-2D9F-4437-A6D9-DFD6BC4D387F}" destId="{40DBFF90-F075-4C26-9698-6CF1428122B8}" srcOrd="7" destOrd="0" presId="urn:microsoft.com/office/officeart/2008/layout/LinedList"/>
    <dgm:cxn modelId="{CF771F56-DCDF-4DEC-B92B-337410949DF0}" type="presParOf" srcId="{40DBFF90-F075-4C26-9698-6CF1428122B8}" destId="{6392F3C0-3237-4876-B604-B3D2E302657E}" srcOrd="0" destOrd="0" presId="urn:microsoft.com/office/officeart/2008/layout/LinedList"/>
    <dgm:cxn modelId="{2C39594D-12E3-4F31-95D5-4FFE561B3ADE}" type="presParOf" srcId="{40DBFF90-F075-4C26-9698-6CF1428122B8}" destId="{0AAB0062-BCE4-44F9-9AE8-0A9849644555}"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93D41-2289-4DFC-B564-081830A84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2A4967-2309-46EF-8F6D-C20F5550542A}">
      <dgm:prSet/>
      <dgm:spPr/>
      <dgm:t>
        <a:bodyPr/>
        <a:lstStyle/>
        <a:p>
          <a:pPr>
            <a:lnSpc>
              <a:spcPct val="100000"/>
            </a:lnSpc>
          </a:pPr>
          <a:r>
            <a:rPr lang="en-GB"/>
            <a:t>Miro:</a:t>
          </a:r>
          <a:endParaRPr lang="en-US"/>
        </a:p>
      </dgm:t>
    </dgm:pt>
    <dgm:pt modelId="{D7734337-A4F8-45CB-ACA8-382B8A711824}" type="parTrans" cxnId="{3A7F07A5-AE4C-41EB-A235-04A89AADB88C}">
      <dgm:prSet/>
      <dgm:spPr/>
      <dgm:t>
        <a:bodyPr/>
        <a:lstStyle/>
        <a:p>
          <a:endParaRPr lang="en-US"/>
        </a:p>
      </dgm:t>
    </dgm:pt>
    <dgm:pt modelId="{00528909-8986-42A9-8B6D-3E0B6671C4F1}" type="sibTrans" cxnId="{3A7F07A5-AE4C-41EB-A235-04A89AADB88C}">
      <dgm:prSet/>
      <dgm:spPr/>
      <dgm:t>
        <a:bodyPr/>
        <a:lstStyle/>
        <a:p>
          <a:endParaRPr lang="en-US"/>
        </a:p>
      </dgm:t>
    </dgm:pt>
    <dgm:pt modelId="{01B30601-E4E5-4430-99DE-CB389A965047}">
      <dgm:prSet/>
      <dgm:spPr/>
      <dgm:t>
        <a:bodyPr/>
        <a:lstStyle/>
        <a:p>
          <a:pPr>
            <a:lnSpc>
              <a:spcPct val="100000"/>
            </a:lnSpc>
          </a:pPr>
          <a:r>
            <a:rPr lang="en-GB" b="0" i="0" dirty="0"/>
            <a:t>Potential for becoming unwieldy and difficult to navigate without proper management</a:t>
          </a:r>
          <a:endParaRPr lang="en-US" dirty="0"/>
        </a:p>
      </dgm:t>
    </dgm:pt>
    <dgm:pt modelId="{AA426AF7-A939-4DCE-B240-497BF5A64005}" type="parTrans" cxnId="{C0C55BF3-ABD5-4A4D-97EB-AA8C367456FE}">
      <dgm:prSet/>
      <dgm:spPr/>
      <dgm:t>
        <a:bodyPr/>
        <a:lstStyle/>
        <a:p>
          <a:endParaRPr lang="en-US"/>
        </a:p>
      </dgm:t>
    </dgm:pt>
    <dgm:pt modelId="{827EB943-4072-4FAD-993C-5966E3CF4D8F}" type="sibTrans" cxnId="{C0C55BF3-ABD5-4A4D-97EB-AA8C367456FE}">
      <dgm:prSet/>
      <dgm:spPr/>
      <dgm:t>
        <a:bodyPr/>
        <a:lstStyle/>
        <a:p>
          <a:endParaRPr lang="en-US"/>
        </a:p>
      </dgm:t>
    </dgm:pt>
    <dgm:pt modelId="{C3DA4703-3493-4265-9351-550766CD0EFD}">
      <dgm:prSet/>
      <dgm:spPr/>
      <dgm:t>
        <a:bodyPr/>
        <a:lstStyle/>
        <a:p>
          <a:pPr>
            <a:lnSpc>
              <a:spcPct val="100000"/>
            </a:lnSpc>
          </a:pPr>
          <a:r>
            <a:rPr lang="en-GB"/>
            <a:t>Nuclino:</a:t>
          </a:r>
          <a:endParaRPr lang="en-US"/>
        </a:p>
      </dgm:t>
    </dgm:pt>
    <dgm:pt modelId="{2623B2E6-9A28-414F-B181-54128A9519D9}" type="parTrans" cxnId="{A4357108-B401-4C52-88B7-FC419804A6A8}">
      <dgm:prSet/>
      <dgm:spPr/>
      <dgm:t>
        <a:bodyPr/>
        <a:lstStyle/>
        <a:p>
          <a:endParaRPr lang="en-US"/>
        </a:p>
      </dgm:t>
    </dgm:pt>
    <dgm:pt modelId="{6E200C18-D2D9-4E34-B6FB-FA27C51E2177}" type="sibTrans" cxnId="{A4357108-B401-4C52-88B7-FC419804A6A8}">
      <dgm:prSet/>
      <dgm:spPr/>
      <dgm:t>
        <a:bodyPr/>
        <a:lstStyle/>
        <a:p>
          <a:endParaRPr lang="en-US"/>
        </a:p>
      </dgm:t>
    </dgm:pt>
    <dgm:pt modelId="{BDB80EB5-302C-42EF-9CF6-FB1DE139F4FE}">
      <dgm:prSet/>
      <dgm:spPr/>
      <dgm:t>
        <a:bodyPr/>
        <a:lstStyle/>
        <a:p>
          <a:pPr>
            <a:lnSpc>
              <a:spcPct val="100000"/>
            </a:lnSpc>
          </a:pPr>
          <a:r>
            <a:rPr lang="en-GB" b="0" i="0" dirty="0"/>
            <a:t>Operates outside the traditional business infrastructure, raising data privacy and security concerns</a:t>
          </a:r>
          <a:endParaRPr lang="en-US" dirty="0"/>
        </a:p>
      </dgm:t>
    </dgm:pt>
    <dgm:pt modelId="{E42ABA40-1F58-4101-9FA5-E89C62CAE167}" type="parTrans" cxnId="{D6A12773-6884-492D-B2AD-90B898C8AF23}">
      <dgm:prSet/>
      <dgm:spPr/>
      <dgm:t>
        <a:bodyPr/>
        <a:lstStyle/>
        <a:p>
          <a:endParaRPr lang="en-US"/>
        </a:p>
      </dgm:t>
    </dgm:pt>
    <dgm:pt modelId="{1B9D8839-FDF1-4F32-9F99-CD66CBCE95F8}" type="sibTrans" cxnId="{D6A12773-6884-492D-B2AD-90B898C8AF23}">
      <dgm:prSet/>
      <dgm:spPr/>
      <dgm:t>
        <a:bodyPr/>
        <a:lstStyle/>
        <a:p>
          <a:endParaRPr lang="en-US"/>
        </a:p>
      </dgm:t>
    </dgm:pt>
    <dgm:pt modelId="{BF6549A1-4ED6-4983-B62B-B165A830E2E5}">
      <dgm:prSet/>
      <dgm:spPr/>
      <dgm:t>
        <a:bodyPr/>
        <a:lstStyle/>
        <a:p>
          <a:pPr>
            <a:lnSpc>
              <a:spcPct val="100000"/>
            </a:lnSpc>
          </a:pPr>
          <a:r>
            <a:rPr lang="en-GB"/>
            <a:t>Considerations:</a:t>
          </a:r>
          <a:endParaRPr lang="en-US"/>
        </a:p>
      </dgm:t>
    </dgm:pt>
    <dgm:pt modelId="{A4F63DFA-4222-4184-AFC4-B618FBC16261}" type="parTrans" cxnId="{522DB131-C380-43F2-824F-C877261B5F13}">
      <dgm:prSet/>
      <dgm:spPr/>
      <dgm:t>
        <a:bodyPr/>
        <a:lstStyle/>
        <a:p>
          <a:endParaRPr lang="en-US"/>
        </a:p>
      </dgm:t>
    </dgm:pt>
    <dgm:pt modelId="{8C52C8F9-7A69-4610-B7FB-34EF1D5B49BE}" type="sibTrans" cxnId="{522DB131-C380-43F2-824F-C877261B5F13}">
      <dgm:prSet/>
      <dgm:spPr/>
      <dgm:t>
        <a:bodyPr/>
        <a:lstStyle/>
        <a:p>
          <a:endParaRPr lang="en-US"/>
        </a:p>
      </dgm:t>
    </dgm:pt>
    <dgm:pt modelId="{B934C402-CA38-479F-9B3C-89F415E4931F}">
      <dgm:prSet/>
      <dgm:spPr/>
      <dgm:t>
        <a:bodyPr/>
        <a:lstStyle/>
        <a:p>
          <a:pPr>
            <a:lnSpc>
              <a:spcPct val="100000"/>
            </a:lnSpc>
          </a:pPr>
          <a:r>
            <a:rPr lang="en-GB" b="0" i="0" dirty="0"/>
            <a:t>Understanding these limitations is crucial in selecting the most suitable platform for knowledge management and collaboration needs.</a:t>
          </a:r>
          <a:endParaRPr lang="en-US" dirty="0"/>
        </a:p>
      </dgm:t>
    </dgm:pt>
    <dgm:pt modelId="{26964E7B-BF37-41FD-B7F4-178BF01AE2A4}" type="parTrans" cxnId="{4B2CA288-CC73-44BF-9A78-A6ECBD73FD31}">
      <dgm:prSet/>
      <dgm:spPr/>
      <dgm:t>
        <a:bodyPr/>
        <a:lstStyle/>
        <a:p>
          <a:endParaRPr lang="en-US"/>
        </a:p>
      </dgm:t>
    </dgm:pt>
    <dgm:pt modelId="{BD610554-DEC6-4998-ADC0-689FA32ED3C5}" type="sibTrans" cxnId="{4B2CA288-CC73-44BF-9A78-A6ECBD73FD31}">
      <dgm:prSet/>
      <dgm:spPr/>
      <dgm:t>
        <a:bodyPr/>
        <a:lstStyle/>
        <a:p>
          <a:endParaRPr lang="en-US"/>
        </a:p>
      </dgm:t>
    </dgm:pt>
    <dgm:pt modelId="{608D7283-1F6B-4255-B717-3A0483FB9558}" type="pres">
      <dgm:prSet presAssocID="{FF693D41-2289-4DFC-B564-081830A84F51}" presName="root" presStyleCnt="0">
        <dgm:presLayoutVars>
          <dgm:dir/>
          <dgm:resizeHandles val="exact"/>
        </dgm:presLayoutVars>
      </dgm:prSet>
      <dgm:spPr/>
    </dgm:pt>
    <dgm:pt modelId="{B877883B-8D7F-4961-9497-7330EB373DC4}" type="pres">
      <dgm:prSet presAssocID="{022A4967-2309-46EF-8F6D-C20F5550542A}" presName="compNode" presStyleCnt="0"/>
      <dgm:spPr/>
    </dgm:pt>
    <dgm:pt modelId="{4AAAEDE9-5D72-430F-A5FB-C46E5E736BD6}" type="pres">
      <dgm:prSet presAssocID="{022A4967-2309-46EF-8F6D-C20F5550542A}" presName="bgRect" presStyleLbl="bgShp" presStyleIdx="0" presStyleCnt="3"/>
      <dgm:spPr/>
    </dgm:pt>
    <dgm:pt modelId="{7062EF6A-00BB-4343-A710-A5D74A42F72E}" type="pres">
      <dgm:prSet presAssocID="{022A4967-2309-46EF-8F6D-C20F555054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98B6EF41-10B1-4EA3-857B-394B41A486DC}" type="pres">
      <dgm:prSet presAssocID="{022A4967-2309-46EF-8F6D-C20F5550542A}" presName="spaceRect" presStyleCnt="0"/>
      <dgm:spPr/>
    </dgm:pt>
    <dgm:pt modelId="{B0F3DC7E-53F5-4E4A-A97A-7FFBAF0D3225}" type="pres">
      <dgm:prSet presAssocID="{022A4967-2309-46EF-8F6D-C20F5550542A}" presName="parTx" presStyleLbl="revTx" presStyleIdx="0" presStyleCnt="6">
        <dgm:presLayoutVars>
          <dgm:chMax val="0"/>
          <dgm:chPref val="0"/>
        </dgm:presLayoutVars>
      </dgm:prSet>
      <dgm:spPr/>
    </dgm:pt>
    <dgm:pt modelId="{B6BC01F1-AD82-4944-9D96-4A1B6C5B5759}" type="pres">
      <dgm:prSet presAssocID="{022A4967-2309-46EF-8F6D-C20F5550542A}" presName="desTx" presStyleLbl="revTx" presStyleIdx="1" presStyleCnt="6">
        <dgm:presLayoutVars/>
      </dgm:prSet>
      <dgm:spPr/>
    </dgm:pt>
    <dgm:pt modelId="{AB4C1066-62E7-4F86-8DD8-CFD2D64CF5E6}" type="pres">
      <dgm:prSet presAssocID="{00528909-8986-42A9-8B6D-3E0B6671C4F1}" presName="sibTrans" presStyleCnt="0"/>
      <dgm:spPr/>
    </dgm:pt>
    <dgm:pt modelId="{0E28B6DA-39C7-43A6-925A-BA40E65D80D3}" type="pres">
      <dgm:prSet presAssocID="{C3DA4703-3493-4265-9351-550766CD0EFD}" presName="compNode" presStyleCnt="0"/>
      <dgm:spPr/>
    </dgm:pt>
    <dgm:pt modelId="{61E4C964-1434-4747-BE03-21CEE42A7472}" type="pres">
      <dgm:prSet presAssocID="{C3DA4703-3493-4265-9351-550766CD0EFD}" presName="bgRect" presStyleLbl="bgShp" presStyleIdx="1" presStyleCnt="3"/>
      <dgm:spPr/>
    </dgm:pt>
    <dgm:pt modelId="{243E5CDA-D0A3-468C-A9E4-5644A0BA8C4B}" type="pres">
      <dgm:prSet presAssocID="{C3DA4703-3493-4265-9351-550766CD0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03B35-4DE4-4D06-A70B-FA1BB08E0BB1}" type="pres">
      <dgm:prSet presAssocID="{C3DA4703-3493-4265-9351-550766CD0EFD}" presName="spaceRect" presStyleCnt="0"/>
      <dgm:spPr/>
    </dgm:pt>
    <dgm:pt modelId="{96B9C90A-7461-4AE0-817E-ABD8D97ADD6D}" type="pres">
      <dgm:prSet presAssocID="{C3DA4703-3493-4265-9351-550766CD0EFD}" presName="parTx" presStyleLbl="revTx" presStyleIdx="2" presStyleCnt="6">
        <dgm:presLayoutVars>
          <dgm:chMax val="0"/>
          <dgm:chPref val="0"/>
        </dgm:presLayoutVars>
      </dgm:prSet>
      <dgm:spPr/>
    </dgm:pt>
    <dgm:pt modelId="{3507ADD5-9A41-424C-89CA-51A3022AAF1A}" type="pres">
      <dgm:prSet presAssocID="{C3DA4703-3493-4265-9351-550766CD0EFD}" presName="desTx" presStyleLbl="revTx" presStyleIdx="3" presStyleCnt="6">
        <dgm:presLayoutVars/>
      </dgm:prSet>
      <dgm:spPr/>
    </dgm:pt>
    <dgm:pt modelId="{5BF7F70A-62E2-48E9-808E-BE6411F5A236}" type="pres">
      <dgm:prSet presAssocID="{6E200C18-D2D9-4E34-B6FB-FA27C51E2177}" presName="sibTrans" presStyleCnt="0"/>
      <dgm:spPr/>
    </dgm:pt>
    <dgm:pt modelId="{F44074C1-86BC-43EC-A7E3-92665717A250}" type="pres">
      <dgm:prSet presAssocID="{BF6549A1-4ED6-4983-B62B-B165A830E2E5}" presName="compNode" presStyleCnt="0"/>
      <dgm:spPr/>
    </dgm:pt>
    <dgm:pt modelId="{1DF273FD-EE08-47C3-BB2A-3A847DF4E2CA}" type="pres">
      <dgm:prSet presAssocID="{BF6549A1-4ED6-4983-B62B-B165A830E2E5}" presName="bgRect" presStyleLbl="bgShp" presStyleIdx="2" presStyleCnt="3"/>
      <dgm:spPr/>
    </dgm:pt>
    <dgm:pt modelId="{04494CEB-0C87-46DA-9772-E049B7E47EAB}" type="pres">
      <dgm:prSet presAssocID="{BF6549A1-4ED6-4983-B62B-B165A830E2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0464EB8-80BE-41AE-A355-ECD7C790FC5E}" type="pres">
      <dgm:prSet presAssocID="{BF6549A1-4ED6-4983-B62B-B165A830E2E5}" presName="spaceRect" presStyleCnt="0"/>
      <dgm:spPr/>
    </dgm:pt>
    <dgm:pt modelId="{7E1AADE6-17DB-499C-B460-557BD5B3A299}" type="pres">
      <dgm:prSet presAssocID="{BF6549A1-4ED6-4983-B62B-B165A830E2E5}" presName="parTx" presStyleLbl="revTx" presStyleIdx="4" presStyleCnt="6">
        <dgm:presLayoutVars>
          <dgm:chMax val="0"/>
          <dgm:chPref val="0"/>
        </dgm:presLayoutVars>
      </dgm:prSet>
      <dgm:spPr/>
    </dgm:pt>
    <dgm:pt modelId="{72E34D38-A69F-4ECA-938F-842063724697}" type="pres">
      <dgm:prSet presAssocID="{BF6549A1-4ED6-4983-B62B-B165A830E2E5}" presName="desTx" presStyleLbl="revTx" presStyleIdx="5" presStyleCnt="6">
        <dgm:presLayoutVars/>
      </dgm:prSet>
      <dgm:spPr/>
    </dgm:pt>
  </dgm:ptLst>
  <dgm:cxnLst>
    <dgm:cxn modelId="{A4357108-B401-4C52-88B7-FC419804A6A8}" srcId="{FF693D41-2289-4DFC-B564-081830A84F51}" destId="{C3DA4703-3493-4265-9351-550766CD0EFD}" srcOrd="1" destOrd="0" parTransId="{2623B2E6-9A28-414F-B181-54128A9519D9}" sibTransId="{6E200C18-D2D9-4E34-B6FB-FA27C51E2177}"/>
    <dgm:cxn modelId="{8B075623-15C5-41A3-83DB-683E193B77B0}" type="presOf" srcId="{BDB80EB5-302C-42EF-9CF6-FB1DE139F4FE}" destId="{3507ADD5-9A41-424C-89CA-51A3022AAF1A}" srcOrd="0" destOrd="0" presId="urn:microsoft.com/office/officeart/2018/2/layout/IconVerticalSolidList"/>
    <dgm:cxn modelId="{522DB131-C380-43F2-824F-C877261B5F13}" srcId="{FF693D41-2289-4DFC-B564-081830A84F51}" destId="{BF6549A1-4ED6-4983-B62B-B165A830E2E5}" srcOrd="2" destOrd="0" parTransId="{A4F63DFA-4222-4184-AFC4-B618FBC16261}" sibTransId="{8C52C8F9-7A69-4610-B7FB-34EF1D5B49BE}"/>
    <dgm:cxn modelId="{7545896A-20C1-4029-B15A-F89F30293C1F}" type="presOf" srcId="{FF693D41-2289-4DFC-B564-081830A84F51}" destId="{608D7283-1F6B-4255-B717-3A0483FB9558}" srcOrd="0" destOrd="0" presId="urn:microsoft.com/office/officeart/2018/2/layout/IconVerticalSolidList"/>
    <dgm:cxn modelId="{3813844C-AC25-452C-BE29-1DDACFEC5D61}" type="presOf" srcId="{01B30601-E4E5-4430-99DE-CB389A965047}" destId="{B6BC01F1-AD82-4944-9D96-4A1B6C5B5759}" srcOrd="0" destOrd="0" presId="urn:microsoft.com/office/officeart/2018/2/layout/IconVerticalSolidList"/>
    <dgm:cxn modelId="{F9598C51-837A-42D0-880C-37A6DC0E53A7}" type="presOf" srcId="{C3DA4703-3493-4265-9351-550766CD0EFD}" destId="{96B9C90A-7461-4AE0-817E-ABD8D97ADD6D}" srcOrd="0" destOrd="0" presId="urn:microsoft.com/office/officeart/2018/2/layout/IconVerticalSolidList"/>
    <dgm:cxn modelId="{D6A12773-6884-492D-B2AD-90B898C8AF23}" srcId="{C3DA4703-3493-4265-9351-550766CD0EFD}" destId="{BDB80EB5-302C-42EF-9CF6-FB1DE139F4FE}" srcOrd="0" destOrd="0" parTransId="{E42ABA40-1F58-4101-9FA5-E89C62CAE167}" sibTransId="{1B9D8839-FDF1-4F32-9F99-CD66CBCE95F8}"/>
    <dgm:cxn modelId="{4B2CA288-CC73-44BF-9A78-A6ECBD73FD31}" srcId="{BF6549A1-4ED6-4983-B62B-B165A830E2E5}" destId="{B934C402-CA38-479F-9B3C-89F415E4931F}" srcOrd="0" destOrd="0" parTransId="{26964E7B-BF37-41FD-B7F4-178BF01AE2A4}" sibTransId="{BD610554-DEC6-4998-ADC0-689FA32ED3C5}"/>
    <dgm:cxn modelId="{3A7F07A5-AE4C-41EB-A235-04A89AADB88C}" srcId="{FF693D41-2289-4DFC-B564-081830A84F51}" destId="{022A4967-2309-46EF-8F6D-C20F5550542A}" srcOrd="0" destOrd="0" parTransId="{D7734337-A4F8-45CB-ACA8-382B8A711824}" sibTransId="{00528909-8986-42A9-8B6D-3E0B6671C4F1}"/>
    <dgm:cxn modelId="{0F02E4C6-F644-4B77-90A5-3F470D222AA4}" type="presOf" srcId="{B934C402-CA38-479F-9B3C-89F415E4931F}" destId="{72E34D38-A69F-4ECA-938F-842063724697}" srcOrd="0" destOrd="0" presId="urn:microsoft.com/office/officeart/2018/2/layout/IconVerticalSolidList"/>
    <dgm:cxn modelId="{63BD33C9-C699-485D-9C23-86316F03C131}" type="presOf" srcId="{022A4967-2309-46EF-8F6D-C20F5550542A}" destId="{B0F3DC7E-53F5-4E4A-A97A-7FFBAF0D3225}" srcOrd="0" destOrd="0" presId="urn:microsoft.com/office/officeart/2018/2/layout/IconVerticalSolidList"/>
    <dgm:cxn modelId="{686C48CC-C680-477D-A222-F74BF1C3A0DA}" type="presOf" srcId="{BF6549A1-4ED6-4983-B62B-B165A830E2E5}" destId="{7E1AADE6-17DB-499C-B460-557BD5B3A299}" srcOrd="0" destOrd="0" presId="urn:microsoft.com/office/officeart/2018/2/layout/IconVerticalSolidList"/>
    <dgm:cxn modelId="{C0C55BF3-ABD5-4A4D-97EB-AA8C367456FE}" srcId="{022A4967-2309-46EF-8F6D-C20F5550542A}" destId="{01B30601-E4E5-4430-99DE-CB389A965047}" srcOrd="0" destOrd="0" parTransId="{AA426AF7-A939-4DCE-B240-497BF5A64005}" sibTransId="{827EB943-4072-4FAD-993C-5966E3CF4D8F}"/>
    <dgm:cxn modelId="{D643D78C-E44B-4E11-82F1-56AF8DFF4400}" type="presParOf" srcId="{608D7283-1F6B-4255-B717-3A0483FB9558}" destId="{B877883B-8D7F-4961-9497-7330EB373DC4}" srcOrd="0" destOrd="0" presId="urn:microsoft.com/office/officeart/2018/2/layout/IconVerticalSolidList"/>
    <dgm:cxn modelId="{2F43EF18-48AA-45C1-AFB3-D2F32907B3B1}" type="presParOf" srcId="{B877883B-8D7F-4961-9497-7330EB373DC4}" destId="{4AAAEDE9-5D72-430F-A5FB-C46E5E736BD6}" srcOrd="0" destOrd="0" presId="urn:microsoft.com/office/officeart/2018/2/layout/IconVerticalSolidList"/>
    <dgm:cxn modelId="{0A162294-ABE2-43C6-91C5-AA092E380047}" type="presParOf" srcId="{B877883B-8D7F-4961-9497-7330EB373DC4}" destId="{7062EF6A-00BB-4343-A710-A5D74A42F72E}" srcOrd="1" destOrd="0" presId="urn:microsoft.com/office/officeart/2018/2/layout/IconVerticalSolidList"/>
    <dgm:cxn modelId="{FD5911EA-3539-4F72-9DD0-D6265CDB0C83}" type="presParOf" srcId="{B877883B-8D7F-4961-9497-7330EB373DC4}" destId="{98B6EF41-10B1-4EA3-857B-394B41A486DC}" srcOrd="2" destOrd="0" presId="urn:microsoft.com/office/officeart/2018/2/layout/IconVerticalSolidList"/>
    <dgm:cxn modelId="{1C570AC3-624F-4275-96F5-136C2D865624}" type="presParOf" srcId="{B877883B-8D7F-4961-9497-7330EB373DC4}" destId="{B0F3DC7E-53F5-4E4A-A97A-7FFBAF0D3225}" srcOrd="3" destOrd="0" presId="urn:microsoft.com/office/officeart/2018/2/layout/IconVerticalSolidList"/>
    <dgm:cxn modelId="{68D0EE22-8E5D-4936-887B-237D10A9386F}" type="presParOf" srcId="{B877883B-8D7F-4961-9497-7330EB373DC4}" destId="{B6BC01F1-AD82-4944-9D96-4A1B6C5B5759}" srcOrd="4" destOrd="0" presId="urn:microsoft.com/office/officeart/2018/2/layout/IconVerticalSolidList"/>
    <dgm:cxn modelId="{D532A7FA-2CAE-4077-A043-B855D62CB4DC}" type="presParOf" srcId="{608D7283-1F6B-4255-B717-3A0483FB9558}" destId="{AB4C1066-62E7-4F86-8DD8-CFD2D64CF5E6}" srcOrd="1" destOrd="0" presId="urn:microsoft.com/office/officeart/2018/2/layout/IconVerticalSolidList"/>
    <dgm:cxn modelId="{E78C23C0-6F04-40E0-8D0F-F989BDF20924}" type="presParOf" srcId="{608D7283-1F6B-4255-B717-3A0483FB9558}" destId="{0E28B6DA-39C7-43A6-925A-BA40E65D80D3}" srcOrd="2" destOrd="0" presId="urn:microsoft.com/office/officeart/2018/2/layout/IconVerticalSolidList"/>
    <dgm:cxn modelId="{D282887F-A853-4746-95B6-76DFA31D8E59}" type="presParOf" srcId="{0E28B6DA-39C7-43A6-925A-BA40E65D80D3}" destId="{61E4C964-1434-4747-BE03-21CEE42A7472}" srcOrd="0" destOrd="0" presId="urn:microsoft.com/office/officeart/2018/2/layout/IconVerticalSolidList"/>
    <dgm:cxn modelId="{E23BCA69-5B9A-4381-AEE2-4ED0D56B4F47}" type="presParOf" srcId="{0E28B6DA-39C7-43A6-925A-BA40E65D80D3}" destId="{243E5CDA-D0A3-468C-A9E4-5644A0BA8C4B}" srcOrd="1" destOrd="0" presId="urn:microsoft.com/office/officeart/2018/2/layout/IconVerticalSolidList"/>
    <dgm:cxn modelId="{E82E20A6-7B47-44B2-864C-DC582C836BDB}" type="presParOf" srcId="{0E28B6DA-39C7-43A6-925A-BA40E65D80D3}" destId="{74603B35-4DE4-4D06-A70B-FA1BB08E0BB1}" srcOrd="2" destOrd="0" presId="urn:microsoft.com/office/officeart/2018/2/layout/IconVerticalSolidList"/>
    <dgm:cxn modelId="{C679F9E0-C95F-42E3-BB71-00E0F986AED8}" type="presParOf" srcId="{0E28B6DA-39C7-43A6-925A-BA40E65D80D3}" destId="{96B9C90A-7461-4AE0-817E-ABD8D97ADD6D}" srcOrd="3" destOrd="0" presId="urn:microsoft.com/office/officeart/2018/2/layout/IconVerticalSolidList"/>
    <dgm:cxn modelId="{07B1DAD7-FBE3-4544-BE82-0712EC92C519}" type="presParOf" srcId="{0E28B6DA-39C7-43A6-925A-BA40E65D80D3}" destId="{3507ADD5-9A41-424C-89CA-51A3022AAF1A}" srcOrd="4" destOrd="0" presId="urn:microsoft.com/office/officeart/2018/2/layout/IconVerticalSolidList"/>
    <dgm:cxn modelId="{E6F2A41F-161F-4CBF-9F4D-F0BE9509B3C1}" type="presParOf" srcId="{608D7283-1F6B-4255-B717-3A0483FB9558}" destId="{5BF7F70A-62E2-48E9-808E-BE6411F5A236}" srcOrd="3" destOrd="0" presId="urn:microsoft.com/office/officeart/2018/2/layout/IconVerticalSolidList"/>
    <dgm:cxn modelId="{B01B72A7-ED44-4E71-9605-2E9A4B6C23F6}" type="presParOf" srcId="{608D7283-1F6B-4255-B717-3A0483FB9558}" destId="{F44074C1-86BC-43EC-A7E3-92665717A250}" srcOrd="4" destOrd="0" presId="urn:microsoft.com/office/officeart/2018/2/layout/IconVerticalSolidList"/>
    <dgm:cxn modelId="{1C752DDB-35C1-456F-936E-BF46B948B0B4}" type="presParOf" srcId="{F44074C1-86BC-43EC-A7E3-92665717A250}" destId="{1DF273FD-EE08-47C3-BB2A-3A847DF4E2CA}" srcOrd="0" destOrd="0" presId="urn:microsoft.com/office/officeart/2018/2/layout/IconVerticalSolidList"/>
    <dgm:cxn modelId="{F93A5204-5E66-42E1-A6C6-1F9F4708A55A}" type="presParOf" srcId="{F44074C1-86BC-43EC-A7E3-92665717A250}" destId="{04494CEB-0C87-46DA-9772-E049B7E47EAB}" srcOrd="1" destOrd="0" presId="urn:microsoft.com/office/officeart/2018/2/layout/IconVerticalSolidList"/>
    <dgm:cxn modelId="{DA0B9153-84D7-4F21-9BF4-FCE1A6172A07}" type="presParOf" srcId="{F44074C1-86BC-43EC-A7E3-92665717A250}" destId="{50464EB8-80BE-41AE-A355-ECD7C790FC5E}" srcOrd="2" destOrd="0" presId="urn:microsoft.com/office/officeart/2018/2/layout/IconVerticalSolidList"/>
    <dgm:cxn modelId="{19BCAF60-68C3-4AD6-ADFF-B780B30B5E68}" type="presParOf" srcId="{F44074C1-86BC-43EC-A7E3-92665717A250}" destId="{7E1AADE6-17DB-499C-B460-557BD5B3A299}" srcOrd="3" destOrd="0" presId="urn:microsoft.com/office/officeart/2018/2/layout/IconVerticalSolidList"/>
    <dgm:cxn modelId="{FF8077BE-60CB-4680-82F5-CBF73B1B63AD}" type="presParOf" srcId="{F44074C1-86BC-43EC-A7E3-92665717A250}" destId="{72E34D38-A69F-4ECA-938F-84206372469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42B03D-FD76-4343-B54D-59B65FCEE5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293809-5FB8-401E-B923-60FE9EF0AC2B}">
      <dgm:prSet/>
      <dgm:spPr/>
      <dgm:t>
        <a:bodyPr/>
        <a:lstStyle/>
        <a:p>
          <a:r>
            <a:rPr lang="en-GB"/>
            <a:t>Existing solutions fall short in providing effective search capabilities for knowledge repositories.</a:t>
          </a:r>
          <a:endParaRPr lang="en-US"/>
        </a:p>
      </dgm:t>
    </dgm:pt>
    <dgm:pt modelId="{DF8BEE5A-FF77-4DFA-A780-EE14DBE4E5A9}" type="parTrans" cxnId="{CAF41E9C-EE79-4191-B11E-1382F6CDB516}">
      <dgm:prSet/>
      <dgm:spPr/>
      <dgm:t>
        <a:bodyPr/>
        <a:lstStyle/>
        <a:p>
          <a:endParaRPr lang="en-US"/>
        </a:p>
      </dgm:t>
    </dgm:pt>
    <dgm:pt modelId="{FFDBA89C-8DC0-4CE7-A550-316FE05CDE68}" type="sibTrans" cxnId="{CAF41E9C-EE79-4191-B11E-1382F6CDB516}">
      <dgm:prSet/>
      <dgm:spPr/>
      <dgm:t>
        <a:bodyPr/>
        <a:lstStyle/>
        <a:p>
          <a:endParaRPr lang="en-US"/>
        </a:p>
      </dgm:t>
    </dgm:pt>
    <dgm:pt modelId="{8CD4D7D4-F848-4C1B-891C-6F3709791B9C}">
      <dgm:prSet/>
      <dgm:spPr/>
      <dgm:t>
        <a:bodyPr/>
        <a:lstStyle/>
        <a:p>
          <a:r>
            <a:rPr lang="en-GB"/>
            <a:t>Graph databases enable complex relationships between data points, improving relevance in search results.</a:t>
          </a:r>
          <a:endParaRPr lang="en-US"/>
        </a:p>
      </dgm:t>
    </dgm:pt>
    <dgm:pt modelId="{4CA3CECF-8BFB-41F2-9530-D15AE2C157B0}" type="parTrans" cxnId="{47072A9C-CC63-4D4D-BF2E-BECBB8A74096}">
      <dgm:prSet/>
      <dgm:spPr/>
      <dgm:t>
        <a:bodyPr/>
        <a:lstStyle/>
        <a:p>
          <a:endParaRPr lang="en-US"/>
        </a:p>
      </dgm:t>
    </dgm:pt>
    <dgm:pt modelId="{1629FBDC-CF37-4162-AB53-5056983DE3DD}" type="sibTrans" cxnId="{47072A9C-CC63-4D4D-BF2E-BECBB8A74096}">
      <dgm:prSet/>
      <dgm:spPr/>
      <dgm:t>
        <a:bodyPr/>
        <a:lstStyle/>
        <a:p>
          <a:endParaRPr lang="en-US"/>
        </a:p>
      </dgm:t>
    </dgm:pt>
    <dgm:pt modelId="{711164F3-D0AE-4F54-81CD-F8BF7CCFA856}">
      <dgm:prSet/>
      <dgm:spPr/>
      <dgm:t>
        <a:bodyPr/>
        <a:lstStyle/>
        <a:p>
          <a:r>
            <a:rPr lang="en-GB" dirty="0"/>
            <a:t>Tagging techniques allow for granular categorisation of information, enhancing search outcomes.</a:t>
          </a:r>
          <a:endParaRPr lang="en-US" dirty="0"/>
        </a:p>
      </dgm:t>
    </dgm:pt>
    <dgm:pt modelId="{9CF90601-CD53-472E-A385-1DFB994ABDD3}" type="parTrans" cxnId="{51EEF904-D32C-420A-AB6A-40257A045264}">
      <dgm:prSet/>
      <dgm:spPr/>
      <dgm:t>
        <a:bodyPr/>
        <a:lstStyle/>
        <a:p>
          <a:endParaRPr lang="en-US"/>
        </a:p>
      </dgm:t>
    </dgm:pt>
    <dgm:pt modelId="{A41C78E0-91DF-4F02-BDD5-624D3648D92C}" type="sibTrans" cxnId="{51EEF904-D32C-420A-AB6A-40257A045264}">
      <dgm:prSet/>
      <dgm:spPr/>
      <dgm:t>
        <a:bodyPr/>
        <a:lstStyle/>
        <a:p>
          <a:endParaRPr lang="en-US"/>
        </a:p>
      </dgm:t>
    </dgm:pt>
    <dgm:pt modelId="{02F7BFF4-ABF4-4959-8435-EA22337348FE}">
      <dgm:prSet/>
      <dgm:spPr/>
      <dgm:t>
        <a:bodyPr/>
        <a:lstStyle/>
        <a:p>
          <a:r>
            <a:rPr lang="en-GB"/>
            <a:t>Incorporating graph databases and tagging in knowledge-sharing platforms presents a market opportunity.</a:t>
          </a:r>
          <a:endParaRPr lang="en-US"/>
        </a:p>
      </dgm:t>
    </dgm:pt>
    <dgm:pt modelId="{F034F782-9EF4-4955-8B05-84D6F95BEBFF}" type="parTrans" cxnId="{5C230704-47DF-4758-BCD7-7E743AFE8510}">
      <dgm:prSet/>
      <dgm:spPr/>
      <dgm:t>
        <a:bodyPr/>
        <a:lstStyle/>
        <a:p>
          <a:endParaRPr lang="en-US"/>
        </a:p>
      </dgm:t>
    </dgm:pt>
    <dgm:pt modelId="{E8559A71-2D4C-44AD-9767-8CDFE9A64240}" type="sibTrans" cxnId="{5C230704-47DF-4758-BCD7-7E743AFE8510}">
      <dgm:prSet/>
      <dgm:spPr/>
      <dgm:t>
        <a:bodyPr/>
        <a:lstStyle/>
        <a:p>
          <a:endParaRPr lang="en-US"/>
        </a:p>
      </dgm:t>
    </dgm:pt>
    <dgm:pt modelId="{160044F8-4013-47F4-BB65-6FA2EA229C1A}">
      <dgm:prSet/>
      <dgm:spPr/>
      <dgm:t>
        <a:bodyPr/>
        <a:lstStyle/>
        <a:p>
          <a:r>
            <a:rPr lang="en-GB"/>
            <a:t>These platforms can enhance knowledge management and decision-making processes</a:t>
          </a:r>
          <a:endParaRPr lang="en-US"/>
        </a:p>
      </dgm:t>
    </dgm:pt>
    <dgm:pt modelId="{2911E4E1-3B8F-46AE-97F2-F68E629081B1}" type="parTrans" cxnId="{2D692DC9-542B-43EC-98AC-F78EA7360954}">
      <dgm:prSet/>
      <dgm:spPr/>
      <dgm:t>
        <a:bodyPr/>
        <a:lstStyle/>
        <a:p>
          <a:endParaRPr lang="en-US"/>
        </a:p>
      </dgm:t>
    </dgm:pt>
    <dgm:pt modelId="{388C31DC-5194-4CF7-B66C-B1B1DAFFC2EE}" type="sibTrans" cxnId="{2D692DC9-542B-43EC-98AC-F78EA7360954}">
      <dgm:prSet/>
      <dgm:spPr/>
      <dgm:t>
        <a:bodyPr/>
        <a:lstStyle/>
        <a:p>
          <a:endParaRPr lang="en-US"/>
        </a:p>
      </dgm:t>
    </dgm:pt>
    <dgm:pt modelId="{9F16B973-B327-4FE0-90EA-83F8318A74AC}" type="pres">
      <dgm:prSet presAssocID="{2342B03D-FD76-4343-B54D-59B65FCEE526}" presName="root" presStyleCnt="0">
        <dgm:presLayoutVars>
          <dgm:dir/>
          <dgm:resizeHandles val="exact"/>
        </dgm:presLayoutVars>
      </dgm:prSet>
      <dgm:spPr/>
    </dgm:pt>
    <dgm:pt modelId="{9C63A3B2-586C-4011-A466-F491A26C35B8}" type="pres">
      <dgm:prSet presAssocID="{9E293809-5FB8-401E-B923-60FE9EF0AC2B}" presName="compNode" presStyleCnt="0"/>
      <dgm:spPr/>
    </dgm:pt>
    <dgm:pt modelId="{46426893-7B1D-4474-B6F1-41CA2E3FAF9A}" type="pres">
      <dgm:prSet presAssocID="{9E293809-5FB8-401E-B923-60FE9EF0AC2B}" presName="bgRect" presStyleLbl="bgShp" presStyleIdx="0" presStyleCnt="5"/>
      <dgm:spPr/>
    </dgm:pt>
    <dgm:pt modelId="{365A1A91-1903-4882-ADDA-FAEBD0F37545}" type="pres">
      <dgm:prSet presAssocID="{9E293809-5FB8-401E-B923-60FE9EF0AC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3AC826-14F7-4B9E-A384-7FED8FB07BF0}" type="pres">
      <dgm:prSet presAssocID="{9E293809-5FB8-401E-B923-60FE9EF0AC2B}" presName="spaceRect" presStyleCnt="0"/>
      <dgm:spPr/>
    </dgm:pt>
    <dgm:pt modelId="{68DA61E5-40A5-49FF-8D17-283996BCBC7B}" type="pres">
      <dgm:prSet presAssocID="{9E293809-5FB8-401E-B923-60FE9EF0AC2B}" presName="parTx" presStyleLbl="revTx" presStyleIdx="0" presStyleCnt="5">
        <dgm:presLayoutVars>
          <dgm:chMax val="0"/>
          <dgm:chPref val="0"/>
        </dgm:presLayoutVars>
      </dgm:prSet>
      <dgm:spPr/>
    </dgm:pt>
    <dgm:pt modelId="{795246BF-BDFB-4B35-8321-608DEA57921D}" type="pres">
      <dgm:prSet presAssocID="{FFDBA89C-8DC0-4CE7-A550-316FE05CDE68}" presName="sibTrans" presStyleCnt="0"/>
      <dgm:spPr/>
    </dgm:pt>
    <dgm:pt modelId="{EFD64411-8CC3-4DEC-91C2-05E9D4BB379F}" type="pres">
      <dgm:prSet presAssocID="{8CD4D7D4-F848-4C1B-891C-6F3709791B9C}" presName="compNode" presStyleCnt="0"/>
      <dgm:spPr/>
    </dgm:pt>
    <dgm:pt modelId="{62C6A58B-DFCB-4406-8651-610B58DF7B91}" type="pres">
      <dgm:prSet presAssocID="{8CD4D7D4-F848-4C1B-891C-6F3709791B9C}" presName="bgRect" presStyleLbl="bgShp" presStyleIdx="1" presStyleCnt="5"/>
      <dgm:spPr/>
    </dgm:pt>
    <dgm:pt modelId="{E602E460-DCA8-4B81-BC26-3A10D8A36B1D}" type="pres">
      <dgm:prSet presAssocID="{8CD4D7D4-F848-4C1B-891C-6F3709791B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F669950-24B3-4479-9166-8096435FB4F5}" type="pres">
      <dgm:prSet presAssocID="{8CD4D7D4-F848-4C1B-891C-6F3709791B9C}" presName="spaceRect" presStyleCnt="0"/>
      <dgm:spPr/>
    </dgm:pt>
    <dgm:pt modelId="{6BEE3350-E43A-44A8-ABF3-19829BD68056}" type="pres">
      <dgm:prSet presAssocID="{8CD4D7D4-F848-4C1B-891C-6F3709791B9C}" presName="parTx" presStyleLbl="revTx" presStyleIdx="1" presStyleCnt="5">
        <dgm:presLayoutVars>
          <dgm:chMax val="0"/>
          <dgm:chPref val="0"/>
        </dgm:presLayoutVars>
      </dgm:prSet>
      <dgm:spPr/>
    </dgm:pt>
    <dgm:pt modelId="{A2B0489E-7B1A-412D-9F4B-ECC45E6D476B}" type="pres">
      <dgm:prSet presAssocID="{1629FBDC-CF37-4162-AB53-5056983DE3DD}" presName="sibTrans" presStyleCnt="0"/>
      <dgm:spPr/>
    </dgm:pt>
    <dgm:pt modelId="{0F3DFA00-5DF5-48D1-B7D3-73FFE3978A9A}" type="pres">
      <dgm:prSet presAssocID="{711164F3-D0AE-4F54-81CD-F8BF7CCFA856}" presName="compNode" presStyleCnt="0"/>
      <dgm:spPr/>
    </dgm:pt>
    <dgm:pt modelId="{9979A094-6D33-42CB-817C-22D5415E0AD0}" type="pres">
      <dgm:prSet presAssocID="{711164F3-D0AE-4F54-81CD-F8BF7CCFA856}" presName="bgRect" presStyleLbl="bgShp" presStyleIdx="2" presStyleCnt="5"/>
      <dgm:spPr/>
    </dgm:pt>
    <dgm:pt modelId="{922C2D64-8EAB-432C-8645-DA026009F7B8}" type="pres">
      <dgm:prSet presAssocID="{711164F3-D0AE-4F54-81CD-F8BF7CCFA8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DC9F19-B649-4E1C-9CE3-8E4038EA72D6}" type="pres">
      <dgm:prSet presAssocID="{711164F3-D0AE-4F54-81CD-F8BF7CCFA856}" presName="spaceRect" presStyleCnt="0"/>
      <dgm:spPr/>
    </dgm:pt>
    <dgm:pt modelId="{74CD208B-9429-4424-A70E-8A14CE1F2CD5}" type="pres">
      <dgm:prSet presAssocID="{711164F3-D0AE-4F54-81CD-F8BF7CCFA856}" presName="parTx" presStyleLbl="revTx" presStyleIdx="2" presStyleCnt="5">
        <dgm:presLayoutVars>
          <dgm:chMax val="0"/>
          <dgm:chPref val="0"/>
        </dgm:presLayoutVars>
      </dgm:prSet>
      <dgm:spPr/>
    </dgm:pt>
    <dgm:pt modelId="{68612042-F7EE-4F17-9A08-C561F23A3723}" type="pres">
      <dgm:prSet presAssocID="{A41C78E0-91DF-4F02-BDD5-624D3648D92C}" presName="sibTrans" presStyleCnt="0"/>
      <dgm:spPr/>
    </dgm:pt>
    <dgm:pt modelId="{C3290710-DE8B-4684-A4A4-31ED1803CB03}" type="pres">
      <dgm:prSet presAssocID="{02F7BFF4-ABF4-4959-8435-EA22337348FE}" presName="compNode" presStyleCnt="0"/>
      <dgm:spPr/>
    </dgm:pt>
    <dgm:pt modelId="{7F6637DA-CD97-413C-8509-010A47C9EEC3}" type="pres">
      <dgm:prSet presAssocID="{02F7BFF4-ABF4-4959-8435-EA22337348FE}" presName="bgRect" presStyleLbl="bgShp" presStyleIdx="3" presStyleCnt="5"/>
      <dgm:spPr/>
    </dgm:pt>
    <dgm:pt modelId="{139EFD74-ECD5-42A9-8945-9F9195C7F36E}" type="pres">
      <dgm:prSet presAssocID="{02F7BFF4-ABF4-4959-8435-EA2233734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974E00-3304-4FEA-8E5A-C980078E7390}" type="pres">
      <dgm:prSet presAssocID="{02F7BFF4-ABF4-4959-8435-EA22337348FE}" presName="spaceRect" presStyleCnt="0"/>
      <dgm:spPr/>
    </dgm:pt>
    <dgm:pt modelId="{216AB3CE-9E15-4906-9070-822CE73162AC}" type="pres">
      <dgm:prSet presAssocID="{02F7BFF4-ABF4-4959-8435-EA22337348FE}" presName="parTx" presStyleLbl="revTx" presStyleIdx="3" presStyleCnt="5">
        <dgm:presLayoutVars>
          <dgm:chMax val="0"/>
          <dgm:chPref val="0"/>
        </dgm:presLayoutVars>
      </dgm:prSet>
      <dgm:spPr/>
    </dgm:pt>
    <dgm:pt modelId="{DCE155C4-35A4-4F13-B3E2-1D6472490D53}" type="pres">
      <dgm:prSet presAssocID="{E8559A71-2D4C-44AD-9767-8CDFE9A64240}" presName="sibTrans" presStyleCnt="0"/>
      <dgm:spPr/>
    </dgm:pt>
    <dgm:pt modelId="{CF6A51D9-BDFE-4B62-A9C4-3C7068F9D87A}" type="pres">
      <dgm:prSet presAssocID="{160044F8-4013-47F4-BB65-6FA2EA229C1A}" presName="compNode" presStyleCnt="0"/>
      <dgm:spPr/>
    </dgm:pt>
    <dgm:pt modelId="{A6A9C37B-6677-4B53-9585-B885BEE079E9}" type="pres">
      <dgm:prSet presAssocID="{160044F8-4013-47F4-BB65-6FA2EA229C1A}" presName="bgRect" presStyleLbl="bgShp" presStyleIdx="4" presStyleCnt="5"/>
      <dgm:spPr/>
    </dgm:pt>
    <dgm:pt modelId="{5C86CA9F-F270-41B0-AAB6-91FA0B013AF9}" type="pres">
      <dgm:prSet presAssocID="{160044F8-4013-47F4-BB65-6FA2EA229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3AA60B5-EF47-4121-A281-E78566A1A39C}" type="pres">
      <dgm:prSet presAssocID="{160044F8-4013-47F4-BB65-6FA2EA229C1A}" presName="spaceRect" presStyleCnt="0"/>
      <dgm:spPr/>
    </dgm:pt>
    <dgm:pt modelId="{2A803772-74CE-474E-A87D-57E04EEA83BD}" type="pres">
      <dgm:prSet presAssocID="{160044F8-4013-47F4-BB65-6FA2EA229C1A}" presName="parTx" presStyleLbl="revTx" presStyleIdx="4" presStyleCnt="5">
        <dgm:presLayoutVars>
          <dgm:chMax val="0"/>
          <dgm:chPref val="0"/>
        </dgm:presLayoutVars>
      </dgm:prSet>
      <dgm:spPr/>
    </dgm:pt>
  </dgm:ptLst>
  <dgm:cxnLst>
    <dgm:cxn modelId="{5C230704-47DF-4758-BCD7-7E743AFE8510}" srcId="{2342B03D-FD76-4343-B54D-59B65FCEE526}" destId="{02F7BFF4-ABF4-4959-8435-EA22337348FE}" srcOrd="3" destOrd="0" parTransId="{F034F782-9EF4-4955-8B05-84D6F95BEBFF}" sibTransId="{E8559A71-2D4C-44AD-9767-8CDFE9A64240}"/>
    <dgm:cxn modelId="{AC402B04-398B-4ADE-954A-CF45FBF8F195}" type="presOf" srcId="{02F7BFF4-ABF4-4959-8435-EA22337348FE}" destId="{216AB3CE-9E15-4906-9070-822CE73162AC}" srcOrd="0" destOrd="0" presId="urn:microsoft.com/office/officeart/2018/2/layout/IconVerticalSolidList"/>
    <dgm:cxn modelId="{51EEF904-D32C-420A-AB6A-40257A045264}" srcId="{2342B03D-FD76-4343-B54D-59B65FCEE526}" destId="{711164F3-D0AE-4F54-81CD-F8BF7CCFA856}" srcOrd="2" destOrd="0" parTransId="{9CF90601-CD53-472E-A385-1DFB994ABDD3}" sibTransId="{A41C78E0-91DF-4F02-BDD5-624D3648D92C}"/>
    <dgm:cxn modelId="{CAF41E9C-EE79-4191-B11E-1382F6CDB516}" srcId="{2342B03D-FD76-4343-B54D-59B65FCEE526}" destId="{9E293809-5FB8-401E-B923-60FE9EF0AC2B}" srcOrd="0" destOrd="0" parTransId="{DF8BEE5A-FF77-4DFA-A780-EE14DBE4E5A9}" sibTransId="{FFDBA89C-8DC0-4CE7-A550-316FE05CDE68}"/>
    <dgm:cxn modelId="{47072A9C-CC63-4D4D-BF2E-BECBB8A74096}" srcId="{2342B03D-FD76-4343-B54D-59B65FCEE526}" destId="{8CD4D7D4-F848-4C1B-891C-6F3709791B9C}" srcOrd="1" destOrd="0" parTransId="{4CA3CECF-8BFB-41F2-9530-D15AE2C157B0}" sibTransId="{1629FBDC-CF37-4162-AB53-5056983DE3DD}"/>
    <dgm:cxn modelId="{B25608A6-CD00-4D66-9979-004B99FC4E66}" type="presOf" srcId="{9E293809-5FB8-401E-B923-60FE9EF0AC2B}" destId="{68DA61E5-40A5-49FF-8D17-283996BCBC7B}" srcOrd="0" destOrd="0" presId="urn:microsoft.com/office/officeart/2018/2/layout/IconVerticalSolidList"/>
    <dgm:cxn modelId="{F81944BF-41B0-459F-99D4-E35A774010B6}" type="presOf" srcId="{8CD4D7D4-F848-4C1B-891C-6F3709791B9C}" destId="{6BEE3350-E43A-44A8-ABF3-19829BD68056}" srcOrd="0" destOrd="0" presId="urn:microsoft.com/office/officeart/2018/2/layout/IconVerticalSolidList"/>
    <dgm:cxn modelId="{2D692DC9-542B-43EC-98AC-F78EA7360954}" srcId="{2342B03D-FD76-4343-B54D-59B65FCEE526}" destId="{160044F8-4013-47F4-BB65-6FA2EA229C1A}" srcOrd="4" destOrd="0" parTransId="{2911E4E1-3B8F-46AE-97F2-F68E629081B1}" sibTransId="{388C31DC-5194-4CF7-B66C-B1B1DAFFC2EE}"/>
    <dgm:cxn modelId="{65D94FE9-FCC5-46D8-86EE-0518B47A546A}" type="presOf" srcId="{711164F3-D0AE-4F54-81CD-F8BF7CCFA856}" destId="{74CD208B-9429-4424-A70E-8A14CE1F2CD5}" srcOrd="0" destOrd="0" presId="urn:microsoft.com/office/officeart/2018/2/layout/IconVerticalSolidList"/>
    <dgm:cxn modelId="{FB3B44F4-4ED6-466E-81E7-0BD82EA71199}" type="presOf" srcId="{2342B03D-FD76-4343-B54D-59B65FCEE526}" destId="{9F16B973-B327-4FE0-90EA-83F8318A74AC}" srcOrd="0" destOrd="0" presId="urn:microsoft.com/office/officeart/2018/2/layout/IconVerticalSolidList"/>
    <dgm:cxn modelId="{DF642BFE-C2EE-4A7D-82A5-670919A7CE24}" type="presOf" srcId="{160044F8-4013-47F4-BB65-6FA2EA229C1A}" destId="{2A803772-74CE-474E-A87D-57E04EEA83BD}" srcOrd="0" destOrd="0" presId="urn:microsoft.com/office/officeart/2018/2/layout/IconVerticalSolidList"/>
    <dgm:cxn modelId="{34A26A56-0FC9-4C4C-ABA0-5980DC136DB4}" type="presParOf" srcId="{9F16B973-B327-4FE0-90EA-83F8318A74AC}" destId="{9C63A3B2-586C-4011-A466-F491A26C35B8}" srcOrd="0" destOrd="0" presId="urn:microsoft.com/office/officeart/2018/2/layout/IconVerticalSolidList"/>
    <dgm:cxn modelId="{50CC3AF4-6C3C-4DB7-B1F9-8741B15BE598}" type="presParOf" srcId="{9C63A3B2-586C-4011-A466-F491A26C35B8}" destId="{46426893-7B1D-4474-B6F1-41CA2E3FAF9A}" srcOrd="0" destOrd="0" presId="urn:microsoft.com/office/officeart/2018/2/layout/IconVerticalSolidList"/>
    <dgm:cxn modelId="{297C6FE3-1F31-4551-AEE5-24623C45DCC0}" type="presParOf" srcId="{9C63A3B2-586C-4011-A466-F491A26C35B8}" destId="{365A1A91-1903-4882-ADDA-FAEBD0F37545}" srcOrd="1" destOrd="0" presId="urn:microsoft.com/office/officeart/2018/2/layout/IconVerticalSolidList"/>
    <dgm:cxn modelId="{23AFE6CC-5057-475B-9BE0-FEE5608C8A65}" type="presParOf" srcId="{9C63A3B2-586C-4011-A466-F491A26C35B8}" destId="{6B3AC826-14F7-4B9E-A384-7FED8FB07BF0}" srcOrd="2" destOrd="0" presId="urn:microsoft.com/office/officeart/2018/2/layout/IconVerticalSolidList"/>
    <dgm:cxn modelId="{461C9484-09C6-4BF8-B6EE-DF9C4B6A1061}" type="presParOf" srcId="{9C63A3B2-586C-4011-A466-F491A26C35B8}" destId="{68DA61E5-40A5-49FF-8D17-283996BCBC7B}" srcOrd="3" destOrd="0" presId="urn:microsoft.com/office/officeart/2018/2/layout/IconVerticalSolidList"/>
    <dgm:cxn modelId="{627A0C5B-BE73-49A4-A243-C441C93F98AD}" type="presParOf" srcId="{9F16B973-B327-4FE0-90EA-83F8318A74AC}" destId="{795246BF-BDFB-4B35-8321-608DEA57921D}" srcOrd="1" destOrd="0" presId="urn:microsoft.com/office/officeart/2018/2/layout/IconVerticalSolidList"/>
    <dgm:cxn modelId="{E251210C-6B40-427D-9012-0256782E7B71}" type="presParOf" srcId="{9F16B973-B327-4FE0-90EA-83F8318A74AC}" destId="{EFD64411-8CC3-4DEC-91C2-05E9D4BB379F}" srcOrd="2" destOrd="0" presId="urn:microsoft.com/office/officeart/2018/2/layout/IconVerticalSolidList"/>
    <dgm:cxn modelId="{9411A64C-9CCB-424A-B619-701E5167E41E}" type="presParOf" srcId="{EFD64411-8CC3-4DEC-91C2-05E9D4BB379F}" destId="{62C6A58B-DFCB-4406-8651-610B58DF7B91}" srcOrd="0" destOrd="0" presId="urn:microsoft.com/office/officeart/2018/2/layout/IconVerticalSolidList"/>
    <dgm:cxn modelId="{B9D0E743-00BB-4D67-AF8C-A89C6CD7315E}" type="presParOf" srcId="{EFD64411-8CC3-4DEC-91C2-05E9D4BB379F}" destId="{E602E460-DCA8-4B81-BC26-3A10D8A36B1D}" srcOrd="1" destOrd="0" presId="urn:microsoft.com/office/officeart/2018/2/layout/IconVerticalSolidList"/>
    <dgm:cxn modelId="{D6170CC1-44BA-49EF-8EDD-EA5DB78A22FB}" type="presParOf" srcId="{EFD64411-8CC3-4DEC-91C2-05E9D4BB379F}" destId="{AF669950-24B3-4479-9166-8096435FB4F5}" srcOrd="2" destOrd="0" presId="urn:microsoft.com/office/officeart/2018/2/layout/IconVerticalSolidList"/>
    <dgm:cxn modelId="{04C6C19B-4434-45DC-81F5-CA98BE182FF7}" type="presParOf" srcId="{EFD64411-8CC3-4DEC-91C2-05E9D4BB379F}" destId="{6BEE3350-E43A-44A8-ABF3-19829BD68056}" srcOrd="3" destOrd="0" presId="urn:microsoft.com/office/officeart/2018/2/layout/IconVerticalSolidList"/>
    <dgm:cxn modelId="{B4E57BE3-D128-4AA2-A110-A1B7E57458C7}" type="presParOf" srcId="{9F16B973-B327-4FE0-90EA-83F8318A74AC}" destId="{A2B0489E-7B1A-412D-9F4B-ECC45E6D476B}" srcOrd="3" destOrd="0" presId="urn:microsoft.com/office/officeart/2018/2/layout/IconVerticalSolidList"/>
    <dgm:cxn modelId="{499D9037-4910-48ED-A9C0-7A63B26A2538}" type="presParOf" srcId="{9F16B973-B327-4FE0-90EA-83F8318A74AC}" destId="{0F3DFA00-5DF5-48D1-B7D3-73FFE3978A9A}" srcOrd="4" destOrd="0" presId="urn:microsoft.com/office/officeart/2018/2/layout/IconVerticalSolidList"/>
    <dgm:cxn modelId="{D2F1529A-77E3-4234-A57E-561F6C904C77}" type="presParOf" srcId="{0F3DFA00-5DF5-48D1-B7D3-73FFE3978A9A}" destId="{9979A094-6D33-42CB-817C-22D5415E0AD0}" srcOrd="0" destOrd="0" presId="urn:microsoft.com/office/officeart/2018/2/layout/IconVerticalSolidList"/>
    <dgm:cxn modelId="{36E0367D-1F72-443C-9725-1D0284A3BE43}" type="presParOf" srcId="{0F3DFA00-5DF5-48D1-B7D3-73FFE3978A9A}" destId="{922C2D64-8EAB-432C-8645-DA026009F7B8}" srcOrd="1" destOrd="0" presId="urn:microsoft.com/office/officeart/2018/2/layout/IconVerticalSolidList"/>
    <dgm:cxn modelId="{07CCD58F-C2A8-4639-8F15-C7209BDA6BF1}" type="presParOf" srcId="{0F3DFA00-5DF5-48D1-B7D3-73FFE3978A9A}" destId="{61DC9F19-B649-4E1C-9CE3-8E4038EA72D6}" srcOrd="2" destOrd="0" presId="urn:microsoft.com/office/officeart/2018/2/layout/IconVerticalSolidList"/>
    <dgm:cxn modelId="{3B8947ED-E74D-4251-8E67-52077DE6ECE5}" type="presParOf" srcId="{0F3DFA00-5DF5-48D1-B7D3-73FFE3978A9A}" destId="{74CD208B-9429-4424-A70E-8A14CE1F2CD5}" srcOrd="3" destOrd="0" presId="urn:microsoft.com/office/officeart/2018/2/layout/IconVerticalSolidList"/>
    <dgm:cxn modelId="{126D3D86-7523-4341-B353-2CD9AA67BCB2}" type="presParOf" srcId="{9F16B973-B327-4FE0-90EA-83F8318A74AC}" destId="{68612042-F7EE-4F17-9A08-C561F23A3723}" srcOrd="5" destOrd="0" presId="urn:microsoft.com/office/officeart/2018/2/layout/IconVerticalSolidList"/>
    <dgm:cxn modelId="{180972F3-26BB-44C3-B996-68EF10F9A846}" type="presParOf" srcId="{9F16B973-B327-4FE0-90EA-83F8318A74AC}" destId="{C3290710-DE8B-4684-A4A4-31ED1803CB03}" srcOrd="6" destOrd="0" presId="urn:microsoft.com/office/officeart/2018/2/layout/IconVerticalSolidList"/>
    <dgm:cxn modelId="{6CC3602C-27D8-403E-BAD9-6785D184EE08}" type="presParOf" srcId="{C3290710-DE8B-4684-A4A4-31ED1803CB03}" destId="{7F6637DA-CD97-413C-8509-010A47C9EEC3}" srcOrd="0" destOrd="0" presId="urn:microsoft.com/office/officeart/2018/2/layout/IconVerticalSolidList"/>
    <dgm:cxn modelId="{B4F25A66-06FA-4AF3-B379-72F688339AFA}" type="presParOf" srcId="{C3290710-DE8B-4684-A4A4-31ED1803CB03}" destId="{139EFD74-ECD5-42A9-8945-9F9195C7F36E}" srcOrd="1" destOrd="0" presId="urn:microsoft.com/office/officeart/2018/2/layout/IconVerticalSolidList"/>
    <dgm:cxn modelId="{3A341270-69D2-4DE7-9468-6D93059B85F0}" type="presParOf" srcId="{C3290710-DE8B-4684-A4A4-31ED1803CB03}" destId="{D1974E00-3304-4FEA-8E5A-C980078E7390}" srcOrd="2" destOrd="0" presId="urn:microsoft.com/office/officeart/2018/2/layout/IconVerticalSolidList"/>
    <dgm:cxn modelId="{16600EAD-F887-4D38-AA37-B4B72C1307E6}" type="presParOf" srcId="{C3290710-DE8B-4684-A4A4-31ED1803CB03}" destId="{216AB3CE-9E15-4906-9070-822CE73162AC}" srcOrd="3" destOrd="0" presId="urn:microsoft.com/office/officeart/2018/2/layout/IconVerticalSolidList"/>
    <dgm:cxn modelId="{A97DD917-FC38-4FDB-9385-FCDCC7430CAE}" type="presParOf" srcId="{9F16B973-B327-4FE0-90EA-83F8318A74AC}" destId="{DCE155C4-35A4-4F13-B3E2-1D6472490D53}" srcOrd="7" destOrd="0" presId="urn:microsoft.com/office/officeart/2018/2/layout/IconVerticalSolidList"/>
    <dgm:cxn modelId="{9CEDC333-9113-4C06-B983-06F43BE7DC5E}" type="presParOf" srcId="{9F16B973-B327-4FE0-90EA-83F8318A74AC}" destId="{CF6A51D9-BDFE-4B62-A9C4-3C7068F9D87A}" srcOrd="8" destOrd="0" presId="urn:microsoft.com/office/officeart/2018/2/layout/IconVerticalSolidList"/>
    <dgm:cxn modelId="{92A0B421-289A-4BE1-9A54-3C66709FADB4}" type="presParOf" srcId="{CF6A51D9-BDFE-4B62-A9C4-3C7068F9D87A}" destId="{A6A9C37B-6677-4B53-9585-B885BEE079E9}" srcOrd="0" destOrd="0" presId="urn:microsoft.com/office/officeart/2018/2/layout/IconVerticalSolidList"/>
    <dgm:cxn modelId="{64B58D9B-FC17-45B1-9433-0B329FCB2687}" type="presParOf" srcId="{CF6A51D9-BDFE-4B62-A9C4-3C7068F9D87A}" destId="{5C86CA9F-F270-41B0-AAB6-91FA0B013AF9}" srcOrd="1" destOrd="0" presId="urn:microsoft.com/office/officeart/2018/2/layout/IconVerticalSolidList"/>
    <dgm:cxn modelId="{9A2DF1E3-3D0C-408F-ABD7-D0FCB4F03E52}" type="presParOf" srcId="{CF6A51D9-BDFE-4B62-A9C4-3C7068F9D87A}" destId="{33AA60B5-EF47-4121-A281-E78566A1A39C}" srcOrd="2" destOrd="0" presId="urn:microsoft.com/office/officeart/2018/2/layout/IconVerticalSolidList"/>
    <dgm:cxn modelId="{8621874E-03A2-41D6-8CED-CEDDAE783B39}" type="presParOf" srcId="{CF6A51D9-BDFE-4B62-A9C4-3C7068F9D87A}" destId="{2A803772-74CE-474E-A87D-57E04EEA83B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D3F3-5968-4913-841A-BEFAE2BE963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900958-E2D9-4577-A707-E630B2000354}">
      <dgm:prSet/>
      <dgm:spPr/>
      <dgm:t>
        <a:bodyPr/>
        <a:lstStyle/>
        <a:p>
          <a:pPr>
            <a:defRPr cap="all"/>
          </a:pPr>
          <a:r>
            <a:rPr lang="en-GB" cap="none" dirty="0"/>
            <a:t>Demand for a user-friendly knowledge-sharing platform incorporating graph databases and tagging</a:t>
          </a:r>
          <a:endParaRPr lang="en-US" cap="none" dirty="0"/>
        </a:p>
      </dgm:t>
    </dgm:pt>
    <dgm:pt modelId="{20C6611C-0CBC-4DB6-9A30-B06B62606838}" type="parTrans" cxnId="{2F785723-FBC3-4626-9E40-58C72CC80793}">
      <dgm:prSet/>
      <dgm:spPr/>
      <dgm:t>
        <a:bodyPr/>
        <a:lstStyle/>
        <a:p>
          <a:endParaRPr lang="en-US"/>
        </a:p>
      </dgm:t>
    </dgm:pt>
    <dgm:pt modelId="{081BBC9D-95F2-4E65-958C-D4407DD8BC92}" type="sibTrans" cxnId="{2F785723-FBC3-4626-9E40-58C72CC80793}">
      <dgm:prSet/>
      <dgm:spPr/>
      <dgm:t>
        <a:bodyPr/>
        <a:lstStyle/>
        <a:p>
          <a:endParaRPr lang="en-US"/>
        </a:p>
      </dgm:t>
    </dgm:pt>
    <dgm:pt modelId="{696FD41C-8A97-49CA-B317-4877F10531C5}">
      <dgm:prSet/>
      <dgm:spPr/>
      <dgm:t>
        <a:bodyPr/>
        <a:lstStyle/>
        <a:p>
          <a:pPr>
            <a:defRPr cap="all"/>
          </a:pPr>
          <a:r>
            <a:rPr lang="en-GB" cap="none" dirty="0"/>
            <a:t>Benefits of graph databases and tagging for efficient knowledge management</a:t>
          </a:r>
          <a:endParaRPr lang="en-US" cap="none" dirty="0"/>
        </a:p>
      </dgm:t>
    </dgm:pt>
    <dgm:pt modelId="{EAC44C16-5960-4CC6-8DF2-9596AF5D403F}" type="parTrans" cxnId="{7907275B-D7AC-4C6B-B278-7D2566428A7F}">
      <dgm:prSet/>
      <dgm:spPr/>
      <dgm:t>
        <a:bodyPr/>
        <a:lstStyle/>
        <a:p>
          <a:endParaRPr lang="en-US"/>
        </a:p>
      </dgm:t>
    </dgm:pt>
    <dgm:pt modelId="{1A74D861-B6BF-4DC4-B518-A23B23F6F0A2}" type="sibTrans" cxnId="{7907275B-D7AC-4C6B-B278-7D2566428A7F}">
      <dgm:prSet/>
      <dgm:spPr/>
      <dgm:t>
        <a:bodyPr/>
        <a:lstStyle/>
        <a:p>
          <a:endParaRPr lang="en-US"/>
        </a:p>
      </dgm:t>
    </dgm:pt>
    <dgm:pt modelId="{FB749C4D-D15C-4D91-B0C6-07B210537280}">
      <dgm:prSet/>
      <dgm:spPr/>
      <dgm:t>
        <a:bodyPr/>
        <a:lstStyle/>
        <a:p>
          <a:pPr>
            <a:defRPr cap="all"/>
          </a:pPr>
          <a:r>
            <a:rPr lang="en-GB" cap="none" dirty="0"/>
            <a:t>Improved accuracy and relevance of search results</a:t>
          </a:r>
          <a:endParaRPr lang="en-US" cap="none" dirty="0"/>
        </a:p>
      </dgm:t>
    </dgm:pt>
    <dgm:pt modelId="{B3D45589-C9FA-4856-B25E-C84824853EFE}" type="parTrans" cxnId="{59BFA273-1A5E-414C-80D2-A1945D4B8EEA}">
      <dgm:prSet/>
      <dgm:spPr/>
      <dgm:t>
        <a:bodyPr/>
        <a:lstStyle/>
        <a:p>
          <a:endParaRPr lang="en-US"/>
        </a:p>
      </dgm:t>
    </dgm:pt>
    <dgm:pt modelId="{69ED0814-F74A-451C-91B7-53378E5D0A6C}" type="sibTrans" cxnId="{59BFA273-1A5E-414C-80D2-A1945D4B8EEA}">
      <dgm:prSet/>
      <dgm:spPr/>
      <dgm:t>
        <a:bodyPr/>
        <a:lstStyle/>
        <a:p>
          <a:endParaRPr lang="en-US"/>
        </a:p>
      </dgm:t>
    </dgm:pt>
    <dgm:pt modelId="{A1A39164-3364-46B9-AAAF-99CD22C114CA}">
      <dgm:prSet/>
      <dgm:spPr/>
      <dgm:t>
        <a:bodyPr/>
        <a:lstStyle/>
        <a:p>
          <a:pPr>
            <a:defRPr cap="all"/>
          </a:pPr>
          <a:r>
            <a:rPr lang="en-GB" cap="none" dirty="0"/>
            <a:t>Quick access to required information</a:t>
          </a:r>
          <a:endParaRPr lang="en-US" cap="none" dirty="0"/>
        </a:p>
      </dgm:t>
    </dgm:pt>
    <dgm:pt modelId="{30696DA0-0C5C-482D-82E0-7A4BAABCEEB0}" type="parTrans" cxnId="{F1DC34C6-83F1-45DA-B3AA-628CF5A9736F}">
      <dgm:prSet/>
      <dgm:spPr/>
      <dgm:t>
        <a:bodyPr/>
        <a:lstStyle/>
        <a:p>
          <a:endParaRPr lang="en-US"/>
        </a:p>
      </dgm:t>
    </dgm:pt>
    <dgm:pt modelId="{A152AB3A-C512-4276-9737-90477181FF21}" type="sibTrans" cxnId="{F1DC34C6-83F1-45DA-B3AA-628CF5A9736F}">
      <dgm:prSet/>
      <dgm:spPr/>
      <dgm:t>
        <a:bodyPr/>
        <a:lstStyle/>
        <a:p>
          <a:endParaRPr lang="en-US"/>
        </a:p>
      </dgm:t>
    </dgm:pt>
    <dgm:pt modelId="{63BD3B00-A3A9-4E19-9A1B-2029C2E27215}" type="pres">
      <dgm:prSet presAssocID="{A588D3F3-5968-4913-841A-BEFAE2BE9636}" presName="root" presStyleCnt="0">
        <dgm:presLayoutVars>
          <dgm:dir/>
          <dgm:resizeHandles val="exact"/>
        </dgm:presLayoutVars>
      </dgm:prSet>
      <dgm:spPr/>
    </dgm:pt>
    <dgm:pt modelId="{5B849BFF-CEC9-480B-83A6-2DD0DF54A228}" type="pres">
      <dgm:prSet presAssocID="{76900958-E2D9-4577-A707-E630B2000354}" presName="compNode" presStyleCnt="0"/>
      <dgm:spPr/>
    </dgm:pt>
    <dgm:pt modelId="{0ACE1D8C-F0B1-49BB-93CA-7C339C66B3F9}" type="pres">
      <dgm:prSet presAssocID="{76900958-E2D9-4577-A707-E630B2000354}" presName="iconBgRect" presStyleLbl="bgShp" presStyleIdx="0" presStyleCnt="4"/>
      <dgm:spPr>
        <a:prstGeom prst="round2DiagRect">
          <a:avLst>
            <a:gd name="adj1" fmla="val 29727"/>
            <a:gd name="adj2" fmla="val 0"/>
          </a:avLst>
        </a:prstGeom>
      </dgm:spPr>
    </dgm:pt>
    <dgm:pt modelId="{F9F03BF5-BC86-433A-B7BB-6B16D704E494}" type="pres">
      <dgm:prSet presAssocID="{76900958-E2D9-4577-A707-E630B20003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A9DE03-7ABF-446D-81FE-CA4465EA9E56}" type="pres">
      <dgm:prSet presAssocID="{76900958-E2D9-4577-A707-E630B2000354}" presName="spaceRect" presStyleCnt="0"/>
      <dgm:spPr/>
    </dgm:pt>
    <dgm:pt modelId="{8C355544-EC83-496E-A421-682FDB922B41}" type="pres">
      <dgm:prSet presAssocID="{76900958-E2D9-4577-A707-E630B2000354}" presName="textRect" presStyleLbl="revTx" presStyleIdx="0" presStyleCnt="4">
        <dgm:presLayoutVars>
          <dgm:chMax val="1"/>
          <dgm:chPref val="1"/>
        </dgm:presLayoutVars>
      </dgm:prSet>
      <dgm:spPr/>
    </dgm:pt>
    <dgm:pt modelId="{720F13F6-7BE0-4074-B30D-0302FB122D24}" type="pres">
      <dgm:prSet presAssocID="{081BBC9D-95F2-4E65-958C-D4407DD8BC92}" presName="sibTrans" presStyleCnt="0"/>
      <dgm:spPr/>
    </dgm:pt>
    <dgm:pt modelId="{5E3EC8AB-5AB1-4F7A-98FD-326F2CEAE90C}" type="pres">
      <dgm:prSet presAssocID="{696FD41C-8A97-49CA-B317-4877F10531C5}" presName="compNode" presStyleCnt="0"/>
      <dgm:spPr/>
    </dgm:pt>
    <dgm:pt modelId="{93E5A472-96E6-4A58-B7CA-BCADAFAC7B8E}" type="pres">
      <dgm:prSet presAssocID="{696FD41C-8A97-49CA-B317-4877F10531C5}" presName="iconBgRect" presStyleLbl="bgShp" presStyleIdx="1" presStyleCnt="4"/>
      <dgm:spPr>
        <a:prstGeom prst="round2DiagRect">
          <a:avLst>
            <a:gd name="adj1" fmla="val 29727"/>
            <a:gd name="adj2" fmla="val 0"/>
          </a:avLst>
        </a:prstGeom>
      </dgm:spPr>
    </dgm:pt>
    <dgm:pt modelId="{4A117D45-3129-48F8-A349-862833B3EF0E}" type="pres">
      <dgm:prSet presAssocID="{696FD41C-8A97-49CA-B317-4877F10531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D6C9173-03C1-4627-AA3C-CF49D813841A}" type="pres">
      <dgm:prSet presAssocID="{696FD41C-8A97-49CA-B317-4877F10531C5}" presName="spaceRect" presStyleCnt="0"/>
      <dgm:spPr/>
    </dgm:pt>
    <dgm:pt modelId="{E38B6164-F7B0-4FD3-9412-75EBA4CF5109}" type="pres">
      <dgm:prSet presAssocID="{696FD41C-8A97-49CA-B317-4877F10531C5}" presName="textRect" presStyleLbl="revTx" presStyleIdx="1" presStyleCnt="4">
        <dgm:presLayoutVars>
          <dgm:chMax val="1"/>
          <dgm:chPref val="1"/>
        </dgm:presLayoutVars>
      </dgm:prSet>
      <dgm:spPr/>
    </dgm:pt>
    <dgm:pt modelId="{4C6A4370-B6E1-40EB-8A22-F01C1B627CE9}" type="pres">
      <dgm:prSet presAssocID="{1A74D861-B6BF-4DC4-B518-A23B23F6F0A2}" presName="sibTrans" presStyleCnt="0"/>
      <dgm:spPr/>
    </dgm:pt>
    <dgm:pt modelId="{0D676CC5-DA0A-43C8-8F4E-C0A48467ADE3}" type="pres">
      <dgm:prSet presAssocID="{FB749C4D-D15C-4D91-B0C6-07B210537280}" presName="compNode" presStyleCnt="0"/>
      <dgm:spPr/>
    </dgm:pt>
    <dgm:pt modelId="{368987DC-4086-49D6-8567-6C22F360A3D6}" type="pres">
      <dgm:prSet presAssocID="{FB749C4D-D15C-4D91-B0C6-07B210537280}" presName="iconBgRect" presStyleLbl="bgShp" presStyleIdx="2" presStyleCnt="4"/>
      <dgm:spPr>
        <a:prstGeom prst="round2DiagRect">
          <a:avLst>
            <a:gd name="adj1" fmla="val 29727"/>
            <a:gd name="adj2" fmla="val 0"/>
          </a:avLst>
        </a:prstGeom>
      </dgm:spPr>
    </dgm:pt>
    <dgm:pt modelId="{F365A541-C74E-41AF-991F-4A6738D470BD}" type="pres">
      <dgm:prSet presAssocID="{FB749C4D-D15C-4D91-B0C6-07B2105372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EA503F1-B477-471A-9394-173FFD982EE5}" type="pres">
      <dgm:prSet presAssocID="{FB749C4D-D15C-4D91-B0C6-07B210537280}" presName="spaceRect" presStyleCnt="0"/>
      <dgm:spPr/>
    </dgm:pt>
    <dgm:pt modelId="{5B927EF1-58DB-4C53-87CC-1053A877ACB8}" type="pres">
      <dgm:prSet presAssocID="{FB749C4D-D15C-4D91-B0C6-07B210537280}" presName="textRect" presStyleLbl="revTx" presStyleIdx="2" presStyleCnt="4">
        <dgm:presLayoutVars>
          <dgm:chMax val="1"/>
          <dgm:chPref val="1"/>
        </dgm:presLayoutVars>
      </dgm:prSet>
      <dgm:spPr/>
    </dgm:pt>
    <dgm:pt modelId="{9B0D192D-C47A-47EF-BFEA-BDD8D2280908}" type="pres">
      <dgm:prSet presAssocID="{69ED0814-F74A-451C-91B7-53378E5D0A6C}" presName="sibTrans" presStyleCnt="0"/>
      <dgm:spPr/>
    </dgm:pt>
    <dgm:pt modelId="{B19DD8B9-48A4-4DD9-A7D7-514F7631AD5C}" type="pres">
      <dgm:prSet presAssocID="{A1A39164-3364-46B9-AAAF-99CD22C114CA}" presName="compNode" presStyleCnt="0"/>
      <dgm:spPr/>
    </dgm:pt>
    <dgm:pt modelId="{00BC5BD2-25B3-4370-86C9-20B4ABDE174E}" type="pres">
      <dgm:prSet presAssocID="{A1A39164-3364-46B9-AAAF-99CD22C114CA}" presName="iconBgRect" presStyleLbl="bgShp" presStyleIdx="3" presStyleCnt="4"/>
      <dgm:spPr>
        <a:prstGeom prst="round2DiagRect">
          <a:avLst>
            <a:gd name="adj1" fmla="val 29727"/>
            <a:gd name="adj2" fmla="val 0"/>
          </a:avLst>
        </a:prstGeom>
      </dgm:spPr>
    </dgm:pt>
    <dgm:pt modelId="{3939E2A1-10AB-4CAF-9B07-513587B0E9D3}" type="pres">
      <dgm:prSet presAssocID="{A1A39164-3364-46B9-AAAF-99CD22C114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1DB4D14E-80EF-41AB-9D35-DD79146360AE}" type="pres">
      <dgm:prSet presAssocID="{A1A39164-3364-46B9-AAAF-99CD22C114CA}" presName="spaceRect" presStyleCnt="0"/>
      <dgm:spPr/>
    </dgm:pt>
    <dgm:pt modelId="{B1E718E2-4C07-45E9-A3BE-D4F611BF782C}" type="pres">
      <dgm:prSet presAssocID="{A1A39164-3364-46B9-AAAF-99CD22C114CA}" presName="textRect" presStyleLbl="revTx" presStyleIdx="3" presStyleCnt="4">
        <dgm:presLayoutVars>
          <dgm:chMax val="1"/>
          <dgm:chPref val="1"/>
        </dgm:presLayoutVars>
      </dgm:prSet>
      <dgm:spPr/>
    </dgm:pt>
  </dgm:ptLst>
  <dgm:cxnLst>
    <dgm:cxn modelId="{B1729204-B2C8-4F07-AED5-27A106FB91BA}" type="presOf" srcId="{FB749C4D-D15C-4D91-B0C6-07B210537280}" destId="{5B927EF1-58DB-4C53-87CC-1053A877ACB8}" srcOrd="0" destOrd="0" presId="urn:microsoft.com/office/officeart/2018/5/layout/IconLeafLabelList"/>
    <dgm:cxn modelId="{4D7DDB0B-70BF-4DDE-BF65-BAF4DA4B0D9A}" type="presOf" srcId="{A588D3F3-5968-4913-841A-BEFAE2BE9636}" destId="{63BD3B00-A3A9-4E19-9A1B-2029C2E27215}" srcOrd="0" destOrd="0" presId="urn:microsoft.com/office/officeart/2018/5/layout/IconLeafLabelList"/>
    <dgm:cxn modelId="{2F785723-FBC3-4626-9E40-58C72CC80793}" srcId="{A588D3F3-5968-4913-841A-BEFAE2BE9636}" destId="{76900958-E2D9-4577-A707-E630B2000354}" srcOrd="0" destOrd="0" parTransId="{20C6611C-0CBC-4DB6-9A30-B06B62606838}" sibTransId="{081BBC9D-95F2-4E65-958C-D4407DD8BC92}"/>
    <dgm:cxn modelId="{7907275B-D7AC-4C6B-B278-7D2566428A7F}" srcId="{A588D3F3-5968-4913-841A-BEFAE2BE9636}" destId="{696FD41C-8A97-49CA-B317-4877F10531C5}" srcOrd="1" destOrd="0" parTransId="{EAC44C16-5960-4CC6-8DF2-9596AF5D403F}" sibTransId="{1A74D861-B6BF-4DC4-B518-A23B23F6F0A2}"/>
    <dgm:cxn modelId="{59BFA273-1A5E-414C-80D2-A1945D4B8EEA}" srcId="{A588D3F3-5968-4913-841A-BEFAE2BE9636}" destId="{FB749C4D-D15C-4D91-B0C6-07B210537280}" srcOrd="2" destOrd="0" parTransId="{B3D45589-C9FA-4856-B25E-C84824853EFE}" sibTransId="{69ED0814-F74A-451C-91B7-53378E5D0A6C}"/>
    <dgm:cxn modelId="{A3E752B0-45A0-42AA-BDC1-0B1AA40CC743}" type="presOf" srcId="{A1A39164-3364-46B9-AAAF-99CD22C114CA}" destId="{B1E718E2-4C07-45E9-A3BE-D4F611BF782C}" srcOrd="0" destOrd="0" presId="urn:microsoft.com/office/officeart/2018/5/layout/IconLeafLabelList"/>
    <dgm:cxn modelId="{5865E2B4-DAAC-4FC6-BD34-90652BACEF7D}" type="presOf" srcId="{696FD41C-8A97-49CA-B317-4877F10531C5}" destId="{E38B6164-F7B0-4FD3-9412-75EBA4CF5109}" srcOrd="0" destOrd="0" presId="urn:microsoft.com/office/officeart/2018/5/layout/IconLeafLabelList"/>
    <dgm:cxn modelId="{F1DC34C6-83F1-45DA-B3AA-628CF5A9736F}" srcId="{A588D3F3-5968-4913-841A-BEFAE2BE9636}" destId="{A1A39164-3364-46B9-AAAF-99CD22C114CA}" srcOrd="3" destOrd="0" parTransId="{30696DA0-0C5C-482D-82E0-7A4BAABCEEB0}" sibTransId="{A152AB3A-C512-4276-9737-90477181FF21}"/>
    <dgm:cxn modelId="{027BF6CA-99F9-4450-8FF8-FBD65EB953B5}" type="presOf" srcId="{76900958-E2D9-4577-A707-E630B2000354}" destId="{8C355544-EC83-496E-A421-682FDB922B41}" srcOrd="0" destOrd="0" presId="urn:microsoft.com/office/officeart/2018/5/layout/IconLeafLabelList"/>
    <dgm:cxn modelId="{2382E212-D092-4828-A951-677B1609F7FC}" type="presParOf" srcId="{63BD3B00-A3A9-4E19-9A1B-2029C2E27215}" destId="{5B849BFF-CEC9-480B-83A6-2DD0DF54A228}" srcOrd="0" destOrd="0" presId="urn:microsoft.com/office/officeart/2018/5/layout/IconLeafLabelList"/>
    <dgm:cxn modelId="{7DDD791C-F0C1-42B3-85E2-54E1AA765C98}" type="presParOf" srcId="{5B849BFF-CEC9-480B-83A6-2DD0DF54A228}" destId="{0ACE1D8C-F0B1-49BB-93CA-7C339C66B3F9}" srcOrd="0" destOrd="0" presId="urn:microsoft.com/office/officeart/2018/5/layout/IconLeafLabelList"/>
    <dgm:cxn modelId="{1CF265F3-627B-40DE-8DFB-052D1574D269}" type="presParOf" srcId="{5B849BFF-CEC9-480B-83A6-2DD0DF54A228}" destId="{F9F03BF5-BC86-433A-B7BB-6B16D704E494}" srcOrd="1" destOrd="0" presId="urn:microsoft.com/office/officeart/2018/5/layout/IconLeafLabelList"/>
    <dgm:cxn modelId="{C53D0742-7121-48FD-B0AE-6A2AA8D127D1}" type="presParOf" srcId="{5B849BFF-CEC9-480B-83A6-2DD0DF54A228}" destId="{00A9DE03-7ABF-446D-81FE-CA4465EA9E56}" srcOrd="2" destOrd="0" presId="urn:microsoft.com/office/officeart/2018/5/layout/IconLeafLabelList"/>
    <dgm:cxn modelId="{2E17F2B1-62FA-4AF4-A77A-9CD5EB00F17C}" type="presParOf" srcId="{5B849BFF-CEC9-480B-83A6-2DD0DF54A228}" destId="{8C355544-EC83-496E-A421-682FDB922B41}" srcOrd="3" destOrd="0" presId="urn:microsoft.com/office/officeart/2018/5/layout/IconLeafLabelList"/>
    <dgm:cxn modelId="{252E7368-1917-43C9-B490-6E17C9833860}" type="presParOf" srcId="{63BD3B00-A3A9-4E19-9A1B-2029C2E27215}" destId="{720F13F6-7BE0-4074-B30D-0302FB122D24}" srcOrd="1" destOrd="0" presId="urn:microsoft.com/office/officeart/2018/5/layout/IconLeafLabelList"/>
    <dgm:cxn modelId="{1022A46E-6C5F-44FA-ABA2-7FBB85AD440A}" type="presParOf" srcId="{63BD3B00-A3A9-4E19-9A1B-2029C2E27215}" destId="{5E3EC8AB-5AB1-4F7A-98FD-326F2CEAE90C}" srcOrd="2" destOrd="0" presId="urn:microsoft.com/office/officeart/2018/5/layout/IconLeafLabelList"/>
    <dgm:cxn modelId="{E1E75A20-25E2-45BA-9FA6-4E9443B83BD4}" type="presParOf" srcId="{5E3EC8AB-5AB1-4F7A-98FD-326F2CEAE90C}" destId="{93E5A472-96E6-4A58-B7CA-BCADAFAC7B8E}" srcOrd="0" destOrd="0" presId="urn:microsoft.com/office/officeart/2018/5/layout/IconLeafLabelList"/>
    <dgm:cxn modelId="{01246696-7C39-46BD-BF34-ADCAB21512F3}" type="presParOf" srcId="{5E3EC8AB-5AB1-4F7A-98FD-326F2CEAE90C}" destId="{4A117D45-3129-48F8-A349-862833B3EF0E}" srcOrd="1" destOrd="0" presId="urn:microsoft.com/office/officeart/2018/5/layout/IconLeafLabelList"/>
    <dgm:cxn modelId="{372BEEB6-4454-4E44-AACB-D1656F53CB84}" type="presParOf" srcId="{5E3EC8AB-5AB1-4F7A-98FD-326F2CEAE90C}" destId="{2D6C9173-03C1-4627-AA3C-CF49D813841A}" srcOrd="2" destOrd="0" presId="urn:microsoft.com/office/officeart/2018/5/layout/IconLeafLabelList"/>
    <dgm:cxn modelId="{6800271E-223C-49A6-8426-72491000999A}" type="presParOf" srcId="{5E3EC8AB-5AB1-4F7A-98FD-326F2CEAE90C}" destId="{E38B6164-F7B0-4FD3-9412-75EBA4CF5109}" srcOrd="3" destOrd="0" presId="urn:microsoft.com/office/officeart/2018/5/layout/IconLeafLabelList"/>
    <dgm:cxn modelId="{DCD0E46C-CA96-4310-80E4-1BFB47F2898C}" type="presParOf" srcId="{63BD3B00-A3A9-4E19-9A1B-2029C2E27215}" destId="{4C6A4370-B6E1-40EB-8A22-F01C1B627CE9}" srcOrd="3" destOrd="0" presId="urn:microsoft.com/office/officeart/2018/5/layout/IconLeafLabelList"/>
    <dgm:cxn modelId="{229303F5-9D84-4BC3-B6D8-19CA92A76F23}" type="presParOf" srcId="{63BD3B00-A3A9-4E19-9A1B-2029C2E27215}" destId="{0D676CC5-DA0A-43C8-8F4E-C0A48467ADE3}" srcOrd="4" destOrd="0" presId="urn:microsoft.com/office/officeart/2018/5/layout/IconLeafLabelList"/>
    <dgm:cxn modelId="{47411736-699D-482D-B8C6-6FCF25096DC2}" type="presParOf" srcId="{0D676CC5-DA0A-43C8-8F4E-C0A48467ADE3}" destId="{368987DC-4086-49D6-8567-6C22F360A3D6}" srcOrd="0" destOrd="0" presId="urn:microsoft.com/office/officeart/2018/5/layout/IconLeafLabelList"/>
    <dgm:cxn modelId="{64BDD258-88D7-4BD5-9DE1-0901E8F5DD3C}" type="presParOf" srcId="{0D676CC5-DA0A-43C8-8F4E-C0A48467ADE3}" destId="{F365A541-C74E-41AF-991F-4A6738D470BD}" srcOrd="1" destOrd="0" presId="urn:microsoft.com/office/officeart/2018/5/layout/IconLeafLabelList"/>
    <dgm:cxn modelId="{0ED0161D-83C3-4F48-B691-8B1E144C6FE4}" type="presParOf" srcId="{0D676CC5-DA0A-43C8-8F4E-C0A48467ADE3}" destId="{8EA503F1-B477-471A-9394-173FFD982EE5}" srcOrd="2" destOrd="0" presId="urn:microsoft.com/office/officeart/2018/5/layout/IconLeafLabelList"/>
    <dgm:cxn modelId="{4E4E1BBE-0D83-469D-8721-B7635A793B86}" type="presParOf" srcId="{0D676CC5-DA0A-43C8-8F4E-C0A48467ADE3}" destId="{5B927EF1-58DB-4C53-87CC-1053A877ACB8}" srcOrd="3" destOrd="0" presId="urn:microsoft.com/office/officeart/2018/5/layout/IconLeafLabelList"/>
    <dgm:cxn modelId="{69F700A5-E906-4193-BB2B-D6C8F13E8B13}" type="presParOf" srcId="{63BD3B00-A3A9-4E19-9A1B-2029C2E27215}" destId="{9B0D192D-C47A-47EF-BFEA-BDD8D2280908}" srcOrd="5" destOrd="0" presId="urn:microsoft.com/office/officeart/2018/5/layout/IconLeafLabelList"/>
    <dgm:cxn modelId="{764FBE63-3958-47C2-A9BD-EEC763F5BAFB}" type="presParOf" srcId="{63BD3B00-A3A9-4E19-9A1B-2029C2E27215}" destId="{B19DD8B9-48A4-4DD9-A7D7-514F7631AD5C}" srcOrd="6" destOrd="0" presId="urn:microsoft.com/office/officeart/2018/5/layout/IconLeafLabelList"/>
    <dgm:cxn modelId="{844162AC-3A0C-44CC-BDF8-872D86EC9EE0}" type="presParOf" srcId="{B19DD8B9-48A4-4DD9-A7D7-514F7631AD5C}" destId="{00BC5BD2-25B3-4370-86C9-20B4ABDE174E}" srcOrd="0" destOrd="0" presId="urn:microsoft.com/office/officeart/2018/5/layout/IconLeafLabelList"/>
    <dgm:cxn modelId="{71836C66-EF7F-4033-9DA1-15B3A552F692}" type="presParOf" srcId="{B19DD8B9-48A4-4DD9-A7D7-514F7631AD5C}" destId="{3939E2A1-10AB-4CAF-9B07-513587B0E9D3}" srcOrd="1" destOrd="0" presId="urn:microsoft.com/office/officeart/2018/5/layout/IconLeafLabelList"/>
    <dgm:cxn modelId="{4530D2C2-7B20-4F47-B06A-A4C0819C3062}" type="presParOf" srcId="{B19DD8B9-48A4-4DD9-A7D7-514F7631AD5C}" destId="{1DB4D14E-80EF-41AB-9D35-DD79146360AE}" srcOrd="2" destOrd="0" presId="urn:microsoft.com/office/officeart/2018/5/layout/IconLeafLabelList"/>
    <dgm:cxn modelId="{1D5BAF05-A3CF-415C-9027-8C21838D4306}" type="presParOf" srcId="{B19DD8B9-48A4-4DD9-A7D7-514F7631AD5C}" destId="{B1E718E2-4C07-45E9-A3BE-D4F611BF782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2388C0-B98E-431A-AC0B-152A21DD47B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85B39C-31C9-4418-89AB-5DD77E72A97D}">
      <dgm:prSet/>
      <dgm:spPr/>
      <dgm:t>
        <a:bodyPr/>
        <a:lstStyle/>
        <a:p>
          <a:pPr>
            <a:defRPr b="1"/>
          </a:pPr>
          <a:r>
            <a:rPr lang="en-GB" dirty="0"/>
            <a:t>Legal Issue: Intellectual Property Infringement</a:t>
          </a:r>
          <a:endParaRPr lang="en-US" dirty="0"/>
        </a:p>
      </dgm:t>
    </dgm:pt>
    <dgm:pt modelId="{67BD4F1C-1C6D-4EF5-9AA1-E54EC972CD0B}" type="parTrans" cxnId="{2FDE80EE-7605-4BD4-962F-7C9949CF1C87}">
      <dgm:prSet/>
      <dgm:spPr/>
      <dgm:t>
        <a:bodyPr/>
        <a:lstStyle/>
        <a:p>
          <a:endParaRPr lang="en-US"/>
        </a:p>
      </dgm:t>
    </dgm:pt>
    <dgm:pt modelId="{B4ED6E94-41F1-4B0C-B998-A8B6D41EF8E0}" type="sibTrans" cxnId="{2FDE80EE-7605-4BD4-962F-7C9949CF1C87}">
      <dgm:prSet/>
      <dgm:spPr/>
      <dgm:t>
        <a:bodyPr/>
        <a:lstStyle/>
        <a:p>
          <a:endParaRPr lang="en-US"/>
        </a:p>
      </dgm:t>
    </dgm:pt>
    <dgm:pt modelId="{9ED08F99-BD43-446E-A7D5-66B03F9C5BF5}">
      <dgm:prSet/>
      <dgm:spPr/>
      <dgm:t>
        <a:bodyPr/>
        <a:lstStyle/>
        <a:p>
          <a:r>
            <a:rPr lang="en-GB" dirty="0"/>
            <a:t>Strict guidelines against unauthorized sharing of copyrighted material</a:t>
          </a:r>
          <a:endParaRPr lang="en-US" dirty="0"/>
        </a:p>
      </dgm:t>
    </dgm:pt>
    <dgm:pt modelId="{1AAA354F-8DB4-482A-A7C0-0564B6C626AE}" type="parTrans" cxnId="{EAD29DBA-6169-447F-A9F3-972E537115E7}">
      <dgm:prSet/>
      <dgm:spPr/>
      <dgm:t>
        <a:bodyPr/>
        <a:lstStyle/>
        <a:p>
          <a:endParaRPr lang="en-US"/>
        </a:p>
      </dgm:t>
    </dgm:pt>
    <dgm:pt modelId="{C0A035C2-AA88-4582-B308-5969608A0A61}" type="sibTrans" cxnId="{EAD29DBA-6169-447F-A9F3-972E537115E7}">
      <dgm:prSet/>
      <dgm:spPr/>
      <dgm:t>
        <a:bodyPr/>
        <a:lstStyle/>
        <a:p>
          <a:endParaRPr lang="en-US"/>
        </a:p>
      </dgm:t>
    </dgm:pt>
    <dgm:pt modelId="{AF1FD25F-2228-4A49-9493-C6DD76010677}">
      <dgm:prSet/>
      <dgm:spPr/>
      <dgm:t>
        <a:bodyPr/>
        <a:lstStyle/>
        <a:p>
          <a:pPr>
            <a:defRPr b="1"/>
          </a:pPr>
          <a:r>
            <a:rPr lang="en-GB"/>
            <a:t>Professional Issue: Quality and Accuracy</a:t>
          </a:r>
          <a:endParaRPr lang="en-US"/>
        </a:p>
      </dgm:t>
    </dgm:pt>
    <dgm:pt modelId="{D53240BA-AD1F-4D6D-AD7F-F2F3C18A6725}" type="parTrans" cxnId="{D80DA3B3-A11B-4E87-AA97-ADCA616105E1}">
      <dgm:prSet/>
      <dgm:spPr/>
      <dgm:t>
        <a:bodyPr/>
        <a:lstStyle/>
        <a:p>
          <a:endParaRPr lang="en-US"/>
        </a:p>
      </dgm:t>
    </dgm:pt>
    <dgm:pt modelId="{7D1903D3-7EAF-4FBD-A656-29E66CB269F2}" type="sibTrans" cxnId="{D80DA3B3-A11B-4E87-AA97-ADCA616105E1}">
      <dgm:prSet/>
      <dgm:spPr/>
      <dgm:t>
        <a:bodyPr/>
        <a:lstStyle/>
        <a:p>
          <a:endParaRPr lang="en-US"/>
        </a:p>
      </dgm:t>
    </dgm:pt>
    <dgm:pt modelId="{63D7D47B-C250-47A1-AE2C-B9BB1F22C10F}">
      <dgm:prSet/>
      <dgm:spPr/>
      <dgm:t>
        <a:bodyPr/>
        <a:lstStyle/>
        <a:p>
          <a:r>
            <a:rPr lang="en-GB" dirty="0"/>
            <a:t>Moderation system with subject matter experts for verification</a:t>
          </a:r>
          <a:endParaRPr lang="en-US" dirty="0"/>
        </a:p>
      </dgm:t>
    </dgm:pt>
    <dgm:pt modelId="{B8DD343E-7124-48A5-8B16-4D1EBDA105A5}" type="parTrans" cxnId="{C2D5BA3A-F762-4EF1-9805-6219290286BE}">
      <dgm:prSet/>
      <dgm:spPr/>
      <dgm:t>
        <a:bodyPr/>
        <a:lstStyle/>
        <a:p>
          <a:endParaRPr lang="en-US"/>
        </a:p>
      </dgm:t>
    </dgm:pt>
    <dgm:pt modelId="{D2182814-6C53-4C2D-8D7F-90BE15197A57}" type="sibTrans" cxnId="{C2D5BA3A-F762-4EF1-9805-6219290286BE}">
      <dgm:prSet/>
      <dgm:spPr/>
      <dgm:t>
        <a:bodyPr/>
        <a:lstStyle/>
        <a:p>
          <a:endParaRPr lang="en-US"/>
        </a:p>
      </dgm:t>
    </dgm:pt>
    <dgm:pt modelId="{B9FBBEF6-FC59-4E62-A4A4-2AD44C59FE2F}">
      <dgm:prSet/>
      <dgm:spPr/>
      <dgm:t>
        <a:bodyPr/>
        <a:lstStyle/>
        <a:p>
          <a:r>
            <a:rPr lang="en-GB"/>
            <a:t>Encourage references and citations from users</a:t>
          </a:r>
          <a:endParaRPr lang="en-US"/>
        </a:p>
      </dgm:t>
    </dgm:pt>
    <dgm:pt modelId="{20557283-8EA6-46AB-B1BB-C168ECB575E7}" type="parTrans" cxnId="{6CEE3CA5-693E-4A86-B250-54C3F0A8A2C5}">
      <dgm:prSet/>
      <dgm:spPr/>
      <dgm:t>
        <a:bodyPr/>
        <a:lstStyle/>
        <a:p>
          <a:endParaRPr lang="en-US"/>
        </a:p>
      </dgm:t>
    </dgm:pt>
    <dgm:pt modelId="{4342D851-BF26-43B8-9109-CDE885A04D43}" type="sibTrans" cxnId="{6CEE3CA5-693E-4A86-B250-54C3F0A8A2C5}">
      <dgm:prSet/>
      <dgm:spPr/>
      <dgm:t>
        <a:bodyPr/>
        <a:lstStyle/>
        <a:p>
          <a:endParaRPr lang="en-US"/>
        </a:p>
      </dgm:t>
    </dgm:pt>
    <dgm:pt modelId="{9E439186-B9E2-4180-8D24-803FF0EF0875}">
      <dgm:prSet/>
      <dgm:spPr/>
      <dgm:t>
        <a:bodyPr/>
        <a:lstStyle/>
        <a:p>
          <a:pPr>
            <a:defRPr b="1"/>
          </a:pPr>
          <a:r>
            <a:rPr lang="en-GB"/>
            <a:t>Social Issue: Bullying</a:t>
          </a:r>
          <a:endParaRPr lang="en-US"/>
        </a:p>
      </dgm:t>
    </dgm:pt>
    <dgm:pt modelId="{75E6127F-1E90-41F0-82C6-9F55A2052C67}" type="parTrans" cxnId="{C571130C-482E-425D-8A1B-5335A3251239}">
      <dgm:prSet/>
      <dgm:spPr/>
      <dgm:t>
        <a:bodyPr/>
        <a:lstStyle/>
        <a:p>
          <a:endParaRPr lang="en-US"/>
        </a:p>
      </dgm:t>
    </dgm:pt>
    <dgm:pt modelId="{3C3B0E0B-FE90-4F4D-8387-FA69545345C1}" type="sibTrans" cxnId="{C571130C-482E-425D-8A1B-5335A3251239}">
      <dgm:prSet/>
      <dgm:spPr/>
      <dgm:t>
        <a:bodyPr/>
        <a:lstStyle/>
        <a:p>
          <a:endParaRPr lang="en-US"/>
        </a:p>
      </dgm:t>
    </dgm:pt>
    <dgm:pt modelId="{62CC4BFE-8BE2-487A-8587-A5C6FD1A55B4}">
      <dgm:prSet/>
      <dgm:spPr/>
      <dgm:t>
        <a:bodyPr/>
        <a:lstStyle/>
        <a:p>
          <a:r>
            <a:rPr lang="en-GB" dirty="0"/>
            <a:t>Clear code of conduct against bullying and harassment</a:t>
          </a:r>
          <a:endParaRPr lang="en-US" dirty="0"/>
        </a:p>
      </dgm:t>
    </dgm:pt>
    <dgm:pt modelId="{44AE328F-4A20-4E0E-B07A-B977E0272A38}" type="parTrans" cxnId="{E560FD06-3EAD-4B73-AD4C-4C7AF4A46998}">
      <dgm:prSet/>
      <dgm:spPr/>
      <dgm:t>
        <a:bodyPr/>
        <a:lstStyle/>
        <a:p>
          <a:endParaRPr lang="en-US"/>
        </a:p>
      </dgm:t>
    </dgm:pt>
    <dgm:pt modelId="{A114EBB2-BDAE-4FC6-99C0-61B413E2EF7D}" type="sibTrans" cxnId="{E560FD06-3EAD-4B73-AD4C-4C7AF4A46998}">
      <dgm:prSet/>
      <dgm:spPr/>
      <dgm:t>
        <a:bodyPr/>
        <a:lstStyle/>
        <a:p>
          <a:endParaRPr lang="en-US"/>
        </a:p>
      </dgm:t>
    </dgm:pt>
    <dgm:pt modelId="{9C4DA90F-55CC-4A6E-B272-67DCA06CD826}">
      <dgm:prSet/>
      <dgm:spPr/>
      <dgm:t>
        <a:bodyPr/>
        <a:lstStyle/>
        <a:p>
          <a:r>
            <a:rPr lang="en-GB" dirty="0"/>
            <a:t>Reporting and moderation systems for swift action</a:t>
          </a:r>
          <a:endParaRPr lang="en-US" dirty="0"/>
        </a:p>
      </dgm:t>
    </dgm:pt>
    <dgm:pt modelId="{50F92E18-E505-4186-A6C9-E6CE0498FA88}" type="parTrans" cxnId="{70644693-3A9C-40F9-BE8E-FC313159230A}">
      <dgm:prSet/>
      <dgm:spPr/>
      <dgm:t>
        <a:bodyPr/>
        <a:lstStyle/>
        <a:p>
          <a:endParaRPr lang="en-US"/>
        </a:p>
      </dgm:t>
    </dgm:pt>
    <dgm:pt modelId="{58502582-5360-4F58-954C-AEBAE6DBAB90}" type="sibTrans" cxnId="{70644693-3A9C-40F9-BE8E-FC313159230A}">
      <dgm:prSet/>
      <dgm:spPr/>
      <dgm:t>
        <a:bodyPr/>
        <a:lstStyle/>
        <a:p>
          <a:endParaRPr lang="en-US"/>
        </a:p>
      </dgm:t>
    </dgm:pt>
    <dgm:pt modelId="{613E62F2-62B7-4E97-856F-EA44CFD109E8}">
      <dgm:prSet/>
      <dgm:spPr/>
      <dgm:t>
        <a:bodyPr/>
        <a:lstStyle/>
        <a:p>
          <a:pPr>
            <a:defRPr b="1"/>
          </a:pPr>
          <a:r>
            <a:rPr lang="en-GB"/>
            <a:t>Ethical Issue: Privacy and Data Protection</a:t>
          </a:r>
          <a:endParaRPr lang="en-US"/>
        </a:p>
      </dgm:t>
    </dgm:pt>
    <dgm:pt modelId="{DDAC0983-D58B-426C-9C74-D95A0D696165}" type="parTrans" cxnId="{CDDC912B-DA8C-4FAE-992E-6F4AB44CA8EC}">
      <dgm:prSet/>
      <dgm:spPr/>
      <dgm:t>
        <a:bodyPr/>
        <a:lstStyle/>
        <a:p>
          <a:endParaRPr lang="en-US"/>
        </a:p>
      </dgm:t>
    </dgm:pt>
    <dgm:pt modelId="{8098F319-A406-402C-8AEE-EB220A832E94}" type="sibTrans" cxnId="{CDDC912B-DA8C-4FAE-992E-6F4AB44CA8EC}">
      <dgm:prSet/>
      <dgm:spPr/>
      <dgm:t>
        <a:bodyPr/>
        <a:lstStyle/>
        <a:p>
          <a:endParaRPr lang="en-US"/>
        </a:p>
      </dgm:t>
    </dgm:pt>
    <dgm:pt modelId="{6EDDD785-BB90-41A2-A902-0141BF308575}">
      <dgm:prSet/>
      <dgm:spPr/>
      <dgm:t>
        <a:bodyPr/>
        <a:lstStyle/>
        <a:p>
          <a:r>
            <a:rPr lang="en-GB"/>
            <a:t>Strong security measures, including encryption</a:t>
          </a:r>
          <a:endParaRPr lang="en-US"/>
        </a:p>
      </dgm:t>
    </dgm:pt>
    <dgm:pt modelId="{1292A5E4-8F8C-4F12-A68F-28AE6E893675}" type="parTrans" cxnId="{43288218-FCFE-443A-92AB-E6272F65DC93}">
      <dgm:prSet/>
      <dgm:spPr/>
      <dgm:t>
        <a:bodyPr/>
        <a:lstStyle/>
        <a:p>
          <a:endParaRPr lang="en-US"/>
        </a:p>
      </dgm:t>
    </dgm:pt>
    <dgm:pt modelId="{E3CB393B-DAB2-4E1C-A726-230A8BE8ACFA}" type="sibTrans" cxnId="{43288218-FCFE-443A-92AB-E6272F65DC93}">
      <dgm:prSet/>
      <dgm:spPr/>
      <dgm:t>
        <a:bodyPr/>
        <a:lstStyle/>
        <a:p>
          <a:endParaRPr lang="en-US"/>
        </a:p>
      </dgm:t>
    </dgm:pt>
    <dgm:pt modelId="{0C166399-2B6A-4A6F-951A-A7CBD05F5F70}">
      <dgm:prSet/>
      <dgm:spPr/>
      <dgm:t>
        <a:bodyPr/>
        <a:lstStyle/>
        <a:p>
          <a:r>
            <a:rPr lang="en-GB" dirty="0"/>
            <a:t>Transparent data collection practices and compliance</a:t>
          </a:r>
          <a:endParaRPr lang="en-US" dirty="0"/>
        </a:p>
      </dgm:t>
    </dgm:pt>
    <dgm:pt modelId="{1F8CFC2D-6E3E-4E1F-B1CC-763105D036E1}" type="parTrans" cxnId="{C24827A9-86B4-4551-960B-409DAFFA9A35}">
      <dgm:prSet/>
      <dgm:spPr/>
      <dgm:t>
        <a:bodyPr/>
        <a:lstStyle/>
        <a:p>
          <a:endParaRPr lang="en-US"/>
        </a:p>
      </dgm:t>
    </dgm:pt>
    <dgm:pt modelId="{4E4FE61E-A809-4704-A513-686650F78795}" type="sibTrans" cxnId="{C24827A9-86B4-4551-960B-409DAFFA9A35}">
      <dgm:prSet/>
      <dgm:spPr/>
      <dgm:t>
        <a:bodyPr/>
        <a:lstStyle/>
        <a:p>
          <a:endParaRPr lang="en-US"/>
        </a:p>
      </dgm:t>
    </dgm:pt>
    <dgm:pt modelId="{DF28CB6D-65B4-42F6-83D4-7F34125E4CCA}" type="pres">
      <dgm:prSet presAssocID="{DA2388C0-B98E-431A-AC0B-152A21DD47BE}" presName="root" presStyleCnt="0">
        <dgm:presLayoutVars>
          <dgm:dir/>
          <dgm:resizeHandles val="exact"/>
        </dgm:presLayoutVars>
      </dgm:prSet>
      <dgm:spPr/>
    </dgm:pt>
    <dgm:pt modelId="{46D7835C-ADCB-430F-A7E9-CF464A8F7559}" type="pres">
      <dgm:prSet presAssocID="{6285B39C-31C9-4418-89AB-5DD77E72A97D}" presName="compNode" presStyleCnt="0"/>
      <dgm:spPr/>
    </dgm:pt>
    <dgm:pt modelId="{CB9E883E-269F-4D11-999E-A12EEB19D28F}" type="pres">
      <dgm:prSet presAssocID="{6285B39C-31C9-4418-89AB-5DD77E72A9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27B4B7B6-E765-40F3-A98C-E3E83805607F}" type="pres">
      <dgm:prSet presAssocID="{6285B39C-31C9-4418-89AB-5DD77E72A97D}" presName="iconSpace" presStyleCnt="0"/>
      <dgm:spPr/>
    </dgm:pt>
    <dgm:pt modelId="{3A4336C4-77BE-4DE6-A8D4-06927C851ECD}" type="pres">
      <dgm:prSet presAssocID="{6285B39C-31C9-4418-89AB-5DD77E72A97D}" presName="parTx" presStyleLbl="revTx" presStyleIdx="0" presStyleCnt="8">
        <dgm:presLayoutVars>
          <dgm:chMax val="0"/>
          <dgm:chPref val="0"/>
        </dgm:presLayoutVars>
      </dgm:prSet>
      <dgm:spPr/>
    </dgm:pt>
    <dgm:pt modelId="{24BAAB37-236F-4F33-83FC-F0602D4388A6}" type="pres">
      <dgm:prSet presAssocID="{6285B39C-31C9-4418-89AB-5DD77E72A97D}" presName="txSpace" presStyleCnt="0"/>
      <dgm:spPr/>
    </dgm:pt>
    <dgm:pt modelId="{44584F9E-BC2D-4FC9-A0D9-5E60C2CDE782}" type="pres">
      <dgm:prSet presAssocID="{6285B39C-31C9-4418-89AB-5DD77E72A97D}" presName="desTx" presStyleLbl="revTx" presStyleIdx="1" presStyleCnt="8">
        <dgm:presLayoutVars/>
      </dgm:prSet>
      <dgm:spPr/>
    </dgm:pt>
    <dgm:pt modelId="{980E7E51-C3F1-4605-AC3B-DD69B466DD37}" type="pres">
      <dgm:prSet presAssocID="{B4ED6E94-41F1-4B0C-B998-A8B6D41EF8E0}" presName="sibTrans" presStyleCnt="0"/>
      <dgm:spPr/>
    </dgm:pt>
    <dgm:pt modelId="{B9C1C422-1AB2-4187-8C51-0655C84BC99A}" type="pres">
      <dgm:prSet presAssocID="{AF1FD25F-2228-4A49-9493-C6DD76010677}" presName="compNode" presStyleCnt="0"/>
      <dgm:spPr/>
    </dgm:pt>
    <dgm:pt modelId="{225E5014-52C6-47E7-AB20-DD09F46073B1}" type="pres">
      <dgm:prSet presAssocID="{AF1FD25F-2228-4A49-9493-C6DD760106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082EB1B-4442-4F48-9205-2E906E82B0FC}" type="pres">
      <dgm:prSet presAssocID="{AF1FD25F-2228-4A49-9493-C6DD76010677}" presName="iconSpace" presStyleCnt="0"/>
      <dgm:spPr/>
    </dgm:pt>
    <dgm:pt modelId="{E3298AD7-4273-4313-92AC-6F003AF39B9A}" type="pres">
      <dgm:prSet presAssocID="{AF1FD25F-2228-4A49-9493-C6DD76010677}" presName="parTx" presStyleLbl="revTx" presStyleIdx="2" presStyleCnt="8">
        <dgm:presLayoutVars>
          <dgm:chMax val="0"/>
          <dgm:chPref val="0"/>
        </dgm:presLayoutVars>
      </dgm:prSet>
      <dgm:spPr/>
    </dgm:pt>
    <dgm:pt modelId="{C17F4268-3199-4012-A5AA-38D603600C00}" type="pres">
      <dgm:prSet presAssocID="{AF1FD25F-2228-4A49-9493-C6DD76010677}" presName="txSpace" presStyleCnt="0"/>
      <dgm:spPr/>
    </dgm:pt>
    <dgm:pt modelId="{2551D6AE-51BE-43EE-95CE-3DB76CA048A1}" type="pres">
      <dgm:prSet presAssocID="{AF1FD25F-2228-4A49-9493-C6DD76010677}" presName="desTx" presStyleLbl="revTx" presStyleIdx="3" presStyleCnt="8">
        <dgm:presLayoutVars/>
      </dgm:prSet>
      <dgm:spPr/>
    </dgm:pt>
    <dgm:pt modelId="{9D8FC2D3-9B11-43B8-8F24-93E8E0F4F9C2}" type="pres">
      <dgm:prSet presAssocID="{7D1903D3-7EAF-4FBD-A656-29E66CB269F2}" presName="sibTrans" presStyleCnt="0"/>
      <dgm:spPr/>
    </dgm:pt>
    <dgm:pt modelId="{C4610458-6305-4D1C-9784-77F558A2F041}" type="pres">
      <dgm:prSet presAssocID="{9E439186-B9E2-4180-8D24-803FF0EF0875}" presName="compNode" presStyleCnt="0"/>
      <dgm:spPr/>
    </dgm:pt>
    <dgm:pt modelId="{E4D83B3B-8ACD-4A34-888C-05D866925AB6}" type="pres">
      <dgm:prSet presAssocID="{9E439186-B9E2-4180-8D24-803FF0EF08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o sign"/>
        </a:ext>
      </dgm:extLst>
    </dgm:pt>
    <dgm:pt modelId="{7233561C-DFD1-4BEE-A6F6-7BEBB72898C7}" type="pres">
      <dgm:prSet presAssocID="{9E439186-B9E2-4180-8D24-803FF0EF0875}" presName="iconSpace" presStyleCnt="0"/>
      <dgm:spPr/>
    </dgm:pt>
    <dgm:pt modelId="{6992BEA2-A456-4F5C-958D-EFDFA717FA23}" type="pres">
      <dgm:prSet presAssocID="{9E439186-B9E2-4180-8D24-803FF0EF0875}" presName="parTx" presStyleLbl="revTx" presStyleIdx="4" presStyleCnt="8">
        <dgm:presLayoutVars>
          <dgm:chMax val="0"/>
          <dgm:chPref val="0"/>
        </dgm:presLayoutVars>
      </dgm:prSet>
      <dgm:spPr/>
    </dgm:pt>
    <dgm:pt modelId="{691C9987-C007-4B82-B2BD-1BFE3040C644}" type="pres">
      <dgm:prSet presAssocID="{9E439186-B9E2-4180-8D24-803FF0EF0875}" presName="txSpace" presStyleCnt="0"/>
      <dgm:spPr/>
    </dgm:pt>
    <dgm:pt modelId="{E1F2C859-7F11-4680-A9B0-BCF645D80F25}" type="pres">
      <dgm:prSet presAssocID="{9E439186-B9E2-4180-8D24-803FF0EF0875}" presName="desTx" presStyleLbl="revTx" presStyleIdx="5" presStyleCnt="8">
        <dgm:presLayoutVars/>
      </dgm:prSet>
      <dgm:spPr/>
    </dgm:pt>
    <dgm:pt modelId="{DF85CDD7-B0B5-4F77-85F5-C5283B9410EC}" type="pres">
      <dgm:prSet presAssocID="{3C3B0E0B-FE90-4F4D-8387-FA69545345C1}" presName="sibTrans" presStyleCnt="0"/>
      <dgm:spPr/>
    </dgm:pt>
    <dgm:pt modelId="{13AE4CE6-864D-4468-9D39-524985F46863}" type="pres">
      <dgm:prSet presAssocID="{613E62F2-62B7-4E97-856F-EA44CFD109E8}" presName="compNode" presStyleCnt="0"/>
      <dgm:spPr/>
    </dgm:pt>
    <dgm:pt modelId="{BC1F3A35-9E45-41AC-A519-9475F5A61D2D}" type="pres">
      <dgm:prSet presAssocID="{613E62F2-62B7-4E97-856F-EA44CFD109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AEEBCA9A-03B5-4302-800A-364B5FD2C3EA}" type="pres">
      <dgm:prSet presAssocID="{613E62F2-62B7-4E97-856F-EA44CFD109E8}" presName="iconSpace" presStyleCnt="0"/>
      <dgm:spPr/>
    </dgm:pt>
    <dgm:pt modelId="{8BAC7602-E4EF-4CC4-BE22-7C452B99CA4A}" type="pres">
      <dgm:prSet presAssocID="{613E62F2-62B7-4E97-856F-EA44CFD109E8}" presName="parTx" presStyleLbl="revTx" presStyleIdx="6" presStyleCnt="8">
        <dgm:presLayoutVars>
          <dgm:chMax val="0"/>
          <dgm:chPref val="0"/>
        </dgm:presLayoutVars>
      </dgm:prSet>
      <dgm:spPr/>
    </dgm:pt>
    <dgm:pt modelId="{127FCEFC-C1B4-4ECD-8E50-AF445AE4E44E}" type="pres">
      <dgm:prSet presAssocID="{613E62F2-62B7-4E97-856F-EA44CFD109E8}" presName="txSpace" presStyleCnt="0"/>
      <dgm:spPr/>
    </dgm:pt>
    <dgm:pt modelId="{D972B99A-3F65-4042-A06F-41FEF1F9D9FF}" type="pres">
      <dgm:prSet presAssocID="{613E62F2-62B7-4E97-856F-EA44CFD109E8}" presName="desTx" presStyleLbl="revTx" presStyleIdx="7" presStyleCnt="8">
        <dgm:presLayoutVars/>
      </dgm:prSet>
      <dgm:spPr/>
    </dgm:pt>
  </dgm:ptLst>
  <dgm:cxnLst>
    <dgm:cxn modelId="{E560FD06-3EAD-4B73-AD4C-4C7AF4A46998}" srcId="{9E439186-B9E2-4180-8D24-803FF0EF0875}" destId="{62CC4BFE-8BE2-487A-8587-A5C6FD1A55B4}" srcOrd="0" destOrd="0" parTransId="{44AE328F-4A20-4E0E-B07A-B977E0272A38}" sibTransId="{A114EBB2-BDAE-4FC6-99C0-61B413E2EF7D}"/>
    <dgm:cxn modelId="{C571130C-482E-425D-8A1B-5335A3251239}" srcId="{DA2388C0-B98E-431A-AC0B-152A21DD47BE}" destId="{9E439186-B9E2-4180-8D24-803FF0EF0875}" srcOrd="2" destOrd="0" parTransId="{75E6127F-1E90-41F0-82C6-9F55A2052C67}" sibTransId="{3C3B0E0B-FE90-4F4D-8387-FA69545345C1}"/>
    <dgm:cxn modelId="{79E3840F-F025-452E-B16E-7FAFD227CD42}" type="presOf" srcId="{6285B39C-31C9-4418-89AB-5DD77E72A97D}" destId="{3A4336C4-77BE-4DE6-A8D4-06927C851ECD}" srcOrd="0" destOrd="0" presId="urn:microsoft.com/office/officeart/2018/5/layout/CenteredIconLabelDescriptionList"/>
    <dgm:cxn modelId="{C6972412-FB1E-44D2-B6C8-B317B7F96312}" type="presOf" srcId="{B9FBBEF6-FC59-4E62-A4A4-2AD44C59FE2F}" destId="{2551D6AE-51BE-43EE-95CE-3DB76CA048A1}" srcOrd="0" destOrd="1" presId="urn:microsoft.com/office/officeart/2018/5/layout/CenteredIconLabelDescriptionList"/>
    <dgm:cxn modelId="{43288218-FCFE-443A-92AB-E6272F65DC93}" srcId="{613E62F2-62B7-4E97-856F-EA44CFD109E8}" destId="{6EDDD785-BB90-41A2-A902-0141BF308575}" srcOrd="0" destOrd="0" parTransId="{1292A5E4-8F8C-4F12-A68F-28AE6E893675}" sibTransId="{E3CB393B-DAB2-4E1C-A726-230A8BE8ACFA}"/>
    <dgm:cxn modelId="{382E481E-1599-48F4-9046-74EE8990863A}" type="presOf" srcId="{613E62F2-62B7-4E97-856F-EA44CFD109E8}" destId="{8BAC7602-E4EF-4CC4-BE22-7C452B99CA4A}" srcOrd="0" destOrd="0" presId="urn:microsoft.com/office/officeart/2018/5/layout/CenteredIconLabelDescriptionList"/>
    <dgm:cxn modelId="{A4E52C21-E783-4929-8002-94D053974294}" type="presOf" srcId="{9ED08F99-BD43-446E-A7D5-66B03F9C5BF5}" destId="{44584F9E-BC2D-4FC9-A0D9-5E60C2CDE782}" srcOrd="0" destOrd="0" presId="urn:microsoft.com/office/officeart/2018/5/layout/CenteredIconLabelDescriptionList"/>
    <dgm:cxn modelId="{66F91A26-0460-41C7-BD75-4D38A6C1D91B}" type="presOf" srcId="{AF1FD25F-2228-4A49-9493-C6DD76010677}" destId="{E3298AD7-4273-4313-92AC-6F003AF39B9A}" srcOrd="0" destOrd="0" presId="urn:microsoft.com/office/officeart/2018/5/layout/CenteredIconLabelDescriptionList"/>
    <dgm:cxn modelId="{DB24F326-BDE8-496E-B624-F6126AEDEDB5}" type="presOf" srcId="{9E439186-B9E2-4180-8D24-803FF0EF0875}" destId="{6992BEA2-A456-4F5C-958D-EFDFA717FA23}" srcOrd="0" destOrd="0" presId="urn:microsoft.com/office/officeart/2018/5/layout/CenteredIconLabelDescriptionList"/>
    <dgm:cxn modelId="{CDDC912B-DA8C-4FAE-992E-6F4AB44CA8EC}" srcId="{DA2388C0-B98E-431A-AC0B-152A21DD47BE}" destId="{613E62F2-62B7-4E97-856F-EA44CFD109E8}" srcOrd="3" destOrd="0" parTransId="{DDAC0983-D58B-426C-9C74-D95A0D696165}" sibTransId="{8098F319-A406-402C-8AEE-EB220A832E94}"/>
    <dgm:cxn modelId="{C2D5BA3A-F762-4EF1-9805-6219290286BE}" srcId="{AF1FD25F-2228-4A49-9493-C6DD76010677}" destId="{63D7D47B-C250-47A1-AE2C-B9BB1F22C10F}" srcOrd="0" destOrd="0" parTransId="{B8DD343E-7124-48A5-8B16-4D1EBDA105A5}" sibTransId="{D2182814-6C53-4C2D-8D7F-90BE15197A57}"/>
    <dgm:cxn modelId="{C0159740-134C-4021-B919-D7076070B6A9}" type="presOf" srcId="{6EDDD785-BB90-41A2-A902-0141BF308575}" destId="{D972B99A-3F65-4042-A06F-41FEF1F9D9FF}" srcOrd="0" destOrd="0" presId="urn:microsoft.com/office/officeart/2018/5/layout/CenteredIconLabelDescriptionList"/>
    <dgm:cxn modelId="{23B6F686-1F35-44C5-ABA9-BA85B3F6358D}" type="presOf" srcId="{DA2388C0-B98E-431A-AC0B-152A21DD47BE}" destId="{DF28CB6D-65B4-42F6-83D4-7F34125E4CCA}" srcOrd="0" destOrd="0" presId="urn:microsoft.com/office/officeart/2018/5/layout/CenteredIconLabelDescriptionList"/>
    <dgm:cxn modelId="{70644693-3A9C-40F9-BE8E-FC313159230A}" srcId="{9E439186-B9E2-4180-8D24-803FF0EF0875}" destId="{9C4DA90F-55CC-4A6E-B272-67DCA06CD826}" srcOrd="1" destOrd="0" parTransId="{50F92E18-E505-4186-A6C9-E6CE0498FA88}" sibTransId="{58502582-5360-4F58-954C-AEBAE6DBAB90}"/>
    <dgm:cxn modelId="{3B108293-29B4-4C41-BDB9-2C880D6CBCA5}" type="presOf" srcId="{9C4DA90F-55CC-4A6E-B272-67DCA06CD826}" destId="{E1F2C859-7F11-4680-A9B0-BCF645D80F25}" srcOrd="0" destOrd="1" presId="urn:microsoft.com/office/officeart/2018/5/layout/CenteredIconLabelDescriptionList"/>
    <dgm:cxn modelId="{F2D29EA2-218E-4862-99FB-9115E680CBE7}" type="presOf" srcId="{63D7D47B-C250-47A1-AE2C-B9BB1F22C10F}" destId="{2551D6AE-51BE-43EE-95CE-3DB76CA048A1}" srcOrd="0" destOrd="0" presId="urn:microsoft.com/office/officeart/2018/5/layout/CenteredIconLabelDescriptionList"/>
    <dgm:cxn modelId="{6CEE3CA5-693E-4A86-B250-54C3F0A8A2C5}" srcId="{AF1FD25F-2228-4A49-9493-C6DD76010677}" destId="{B9FBBEF6-FC59-4E62-A4A4-2AD44C59FE2F}" srcOrd="1" destOrd="0" parTransId="{20557283-8EA6-46AB-B1BB-C168ECB575E7}" sibTransId="{4342D851-BF26-43B8-9109-CDE885A04D43}"/>
    <dgm:cxn modelId="{C24827A9-86B4-4551-960B-409DAFFA9A35}" srcId="{613E62F2-62B7-4E97-856F-EA44CFD109E8}" destId="{0C166399-2B6A-4A6F-951A-A7CBD05F5F70}" srcOrd="1" destOrd="0" parTransId="{1F8CFC2D-6E3E-4E1F-B1CC-763105D036E1}" sibTransId="{4E4FE61E-A809-4704-A513-686650F78795}"/>
    <dgm:cxn modelId="{D80DA3B3-A11B-4E87-AA97-ADCA616105E1}" srcId="{DA2388C0-B98E-431A-AC0B-152A21DD47BE}" destId="{AF1FD25F-2228-4A49-9493-C6DD76010677}" srcOrd="1" destOrd="0" parTransId="{D53240BA-AD1F-4D6D-AD7F-F2F3C18A6725}" sibTransId="{7D1903D3-7EAF-4FBD-A656-29E66CB269F2}"/>
    <dgm:cxn modelId="{EAD29DBA-6169-447F-A9F3-972E537115E7}" srcId="{6285B39C-31C9-4418-89AB-5DD77E72A97D}" destId="{9ED08F99-BD43-446E-A7D5-66B03F9C5BF5}" srcOrd="0" destOrd="0" parTransId="{1AAA354F-8DB4-482A-A7C0-0564B6C626AE}" sibTransId="{C0A035C2-AA88-4582-B308-5969608A0A61}"/>
    <dgm:cxn modelId="{CFE2E7D5-5A51-47CF-803E-AE91CEF73FBC}" type="presOf" srcId="{62CC4BFE-8BE2-487A-8587-A5C6FD1A55B4}" destId="{E1F2C859-7F11-4680-A9B0-BCF645D80F25}" srcOrd="0" destOrd="0" presId="urn:microsoft.com/office/officeart/2018/5/layout/CenteredIconLabelDescriptionList"/>
    <dgm:cxn modelId="{2FDE80EE-7605-4BD4-962F-7C9949CF1C87}" srcId="{DA2388C0-B98E-431A-AC0B-152A21DD47BE}" destId="{6285B39C-31C9-4418-89AB-5DD77E72A97D}" srcOrd="0" destOrd="0" parTransId="{67BD4F1C-1C6D-4EF5-9AA1-E54EC972CD0B}" sibTransId="{B4ED6E94-41F1-4B0C-B998-A8B6D41EF8E0}"/>
    <dgm:cxn modelId="{A54D50FD-4661-4345-A0FC-7439D522B791}" type="presOf" srcId="{0C166399-2B6A-4A6F-951A-A7CBD05F5F70}" destId="{D972B99A-3F65-4042-A06F-41FEF1F9D9FF}" srcOrd="0" destOrd="1" presId="urn:microsoft.com/office/officeart/2018/5/layout/CenteredIconLabelDescriptionList"/>
    <dgm:cxn modelId="{93511F61-84D4-4211-A44F-260475544626}" type="presParOf" srcId="{DF28CB6D-65B4-42F6-83D4-7F34125E4CCA}" destId="{46D7835C-ADCB-430F-A7E9-CF464A8F7559}" srcOrd="0" destOrd="0" presId="urn:microsoft.com/office/officeart/2018/5/layout/CenteredIconLabelDescriptionList"/>
    <dgm:cxn modelId="{B3C33092-3C51-4B52-9A2F-B26A5A80F232}" type="presParOf" srcId="{46D7835C-ADCB-430F-A7E9-CF464A8F7559}" destId="{CB9E883E-269F-4D11-999E-A12EEB19D28F}" srcOrd="0" destOrd="0" presId="urn:microsoft.com/office/officeart/2018/5/layout/CenteredIconLabelDescriptionList"/>
    <dgm:cxn modelId="{0AB31E2B-5099-4B3E-8202-31C1223C2644}" type="presParOf" srcId="{46D7835C-ADCB-430F-A7E9-CF464A8F7559}" destId="{27B4B7B6-E765-40F3-A98C-E3E83805607F}" srcOrd="1" destOrd="0" presId="urn:microsoft.com/office/officeart/2018/5/layout/CenteredIconLabelDescriptionList"/>
    <dgm:cxn modelId="{D5DC0E14-79CE-4B4E-BEA3-AB8451972DE6}" type="presParOf" srcId="{46D7835C-ADCB-430F-A7E9-CF464A8F7559}" destId="{3A4336C4-77BE-4DE6-A8D4-06927C851ECD}" srcOrd="2" destOrd="0" presId="urn:microsoft.com/office/officeart/2018/5/layout/CenteredIconLabelDescriptionList"/>
    <dgm:cxn modelId="{A5B26CAC-A390-4989-B65D-9C5593CFCA0E}" type="presParOf" srcId="{46D7835C-ADCB-430F-A7E9-CF464A8F7559}" destId="{24BAAB37-236F-4F33-83FC-F0602D4388A6}" srcOrd="3" destOrd="0" presId="urn:microsoft.com/office/officeart/2018/5/layout/CenteredIconLabelDescriptionList"/>
    <dgm:cxn modelId="{08C6A04E-8EBC-4820-8052-0D07C5703ADF}" type="presParOf" srcId="{46D7835C-ADCB-430F-A7E9-CF464A8F7559}" destId="{44584F9E-BC2D-4FC9-A0D9-5E60C2CDE782}" srcOrd="4" destOrd="0" presId="urn:microsoft.com/office/officeart/2018/5/layout/CenteredIconLabelDescriptionList"/>
    <dgm:cxn modelId="{0418AC99-E205-404E-B648-BBB545AB7F03}" type="presParOf" srcId="{DF28CB6D-65B4-42F6-83D4-7F34125E4CCA}" destId="{980E7E51-C3F1-4605-AC3B-DD69B466DD37}" srcOrd="1" destOrd="0" presId="urn:microsoft.com/office/officeart/2018/5/layout/CenteredIconLabelDescriptionList"/>
    <dgm:cxn modelId="{ECCDEC02-3932-4AB6-B301-EAA670783857}" type="presParOf" srcId="{DF28CB6D-65B4-42F6-83D4-7F34125E4CCA}" destId="{B9C1C422-1AB2-4187-8C51-0655C84BC99A}" srcOrd="2" destOrd="0" presId="urn:microsoft.com/office/officeart/2018/5/layout/CenteredIconLabelDescriptionList"/>
    <dgm:cxn modelId="{D5AD9259-D966-49FB-9F7F-162A5D20D301}" type="presParOf" srcId="{B9C1C422-1AB2-4187-8C51-0655C84BC99A}" destId="{225E5014-52C6-47E7-AB20-DD09F46073B1}" srcOrd="0" destOrd="0" presId="urn:microsoft.com/office/officeart/2018/5/layout/CenteredIconLabelDescriptionList"/>
    <dgm:cxn modelId="{7289A429-C83A-4F08-999F-02AF0D55EF17}" type="presParOf" srcId="{B9C1C422-1AB2-4187-8C51-0655C84BC99A}" destId="{2082EB1B-4442-4F48-9205-2E906E82B0FC}" srcOrd="1" destOrd="0" presId="urn:microsoft.com/office/officeart/2018/5/layout/CenteredIconLabelDescriptionList"/>
    <dgm:cxn modelId="{8D84F940-2CFD-44D9-B103-4AB7E17651CA}" type="presParOf" srcId="{B9C1C422-1AB2-4187-8C51-0655C84BC99A}" destId="{E3298AD7-4273-4313-92AC-6F003AF39B9A}" srcOrd="2" destOrd="0" presId="urn:microsoft.com/office/officeart/2018/5/layout/CenteredIconLabelDescriptionList"/>
    <dgm:cxn modelId="{21F3D0B6-C773-4EAD-A7E1-A78E0A4DE6D8}" type="presParOf" srcId="{B9C1C422-1AB2-4187-8C51-0655C84BC99A}" destId="{C17F4268-3199-4012-A5AA-38D603600C00}" srcOrd="3" destOrd="0" presId="urn:microsoft.com/office/officeart/2018/5/layout/CenteredIconLabelDescriptionList"/>
    <dgm:cxn modelId="{BF469CD8-F2E3-4CEC-8F6C-2617688368C6}" type="presParOf" srcId="{B9C1C422-1AB2-4187-8C51-0655C84BC99A}" destId="{2551D6AE-51BE-43EE-95CE-3DB76CA048A1}" srcOrd="4" destOrd="0" presId="urn:microsoft.com/office/officeart/2018/5/layout/CenteredIconLabelDescriptionList"/>
    <dgm:cxn modelId="{20BB5282-D544-4D75-968B-62835F1D0407}" type="presParOf" srcId="{DF28CB6D-65B4-42F6-83D4-7F34125E4CCA}" destId="{9D8FC2D3-9B11-43B8-8F24-93E8E0F4F9C2}" srcOrd="3" destOrd="0" presId="urn:microsoft.com/office/officeart/2018/5/layout/CenteredIconLabelDescriptionList"/>
    <dgm:cxn modelId="{477F1251-1D76-451C-AA96-1441030FA482}" type="presParOf" srcId="{DF28CB6D-65B4-42F6-83D4-7F34125E4CCA}" destId="{C4610458-6305-4D1C-9784-77F558A2F041}" srcOrd="4" destOrd="0" presId="urn:microsoft.com/office/officeart/2018/5/layout/CenteredIconLabelDescriptionList"/>
    <dgm:cxn modelId="{6FE611D7-DDE8-4001-90C1-AE1D6B11417C}" type="presParOf" srcId="{C4610458-6305-4D1C-9784-77F558A2F041}" destId="{E4D83B3B-8ACD-4A34-888C-05D866925AB6}" srcOrd="0" destOrd="0" presId="urn:microsoft.com/office/officeart/2018/5/layout/CenteredIconLabelDescriptionList"/>
    <dgm:cxn modelId="{4FD077DF-DEDE-4D47-8DC8-210FB252E689}" type="presParOf" srcId="{C4610458-6305-4D1C-9784-77F558A2F041}" destId="{7233561C-DFD1-4BEE-A6F6-7BEBB72898C7}" srcOrd="1" destOrd="0" presId="urn:microsoft.com/office/officeart/2018/5/layout/CenteredIconLabelDescriptionList"/>
    <dgm:cxn modelId="{B8C905F7-4B3E-4EAE-8C13-4D62A99AF5E7}" type="presParOf" srcId="{C4610458-6305-4D1C-9784-77F558A2F041}" destId="{6992BEA2-A456-4F5C-958D-EFDFA717FA23}" srcOrd="2" destOrd="0" presId="urn:microsoft.com/office/officeart/2018/5/layout/CenteredIconLabelDescriptionList"/>
    <dgm:cxn modelId="{248A4519-71C7-4EB2-9508-A4D465FB24E7}" type="presParOf" srcId="{C4610458-6305-4D1C-9784-77F558A2F041}" destId="{691C9987-C007-4B82-B2BD-1BFE3040C644}" srcOrd="3" destOrd="0" presId="urn:microsoft.com/office/officeart/2018/5/layout/CenteredIconLabelDescriptionList"/>
    <dgm:cxn modelId="{BBB59637-DEFB-4818-A464-14E2FFD4D33F}" type="presParOf" srcId="{C4610458-6305-4D1C-9784-77F558A2F041}" destId="{E1F2C859-7F11-4680-A9B0-BCF645D80F25}" srcOrd="4" destOrd="0" presId="urn:microsoft.com/office/officeart/2018/5/layout/CenteredIconLabelDescriptionList"/>
    <dgm:cxn modelId="{15BE4531-B30B-4E77-8A36-690A1A3EB71D}" type="presParOf" srcId="{DF28CB6D-65B4-42F6-83D4-7F34125E4CCA}" destId="{DF85CDD7-B0B5-4F77-85F5-C5283B9410EC}" srcOrd="5" destOrd="0" presId="urn:microsoft.com/office/officeart/2018/5/layout/CenteredIconLabelDescriptionList"/>
    <dgm:cxn modelId="{769B71E0-184B-462E-B4D5-1C20F9EF8BF5}" type="presParOf" srcId="{DF28CB6D-65B4-42F6-83D4-7F34125E4CCA}" destId="{13AE4CE6-864D-4468-9D39-524985F46863}" srcOrd="6" destOrd="0" presId="urn:microsoft.com/office/officeart/2018/5/layout/CenteredIconLabelDescriptionList"/>
    <dgm:cxn modelId="{EF11CC73-E172-401F-9524-9083B64C14D6}" type="presParOf" srcId="{13AE4CE6-864D-4468-9D39-524985F46863}" destId="{BC1F3A35-9E45-41AC-A519-9475F5A61D2D}" srcOrd="0" destOrd="0" presId="urn:microsoft.com/office/officeart/2018/5/layout/CenteredIconLabelDescriptionList"/>
    <dgm:cxn modelId="{A1439375-3716-4A52-8455-A079E8F099F5}" type="presParOf" srcId="{13AE4CE6-864D-4468-9D39-524985F46863}" destId="{AEEBCA9A-03B5-4302-800A-364B5FD2C3EA}" srcOrd="1" destOrd="0" presId="urn:microsoft.com/office/officeart/2018/5/layout/CenteredIconLabelDescriptionList"/>
    <dgm:cxn modelId="{A6245094-0FDB-49C2-B68E-8FDAE4C39B83}" type="presParOf" srcId="{13AE4CE6-864D-4468-9D39-524985F46863}" destId="{8BAC7602-E4EF-4CC4-BE22-7C452B99CA4A}" srcOrd="2" destOrd="0" presId="urn:microsoft.com/office/officeart/2018/5/layout/CenteredIconLabelDescriptionList"/>
    <dgm:cxn modelId="{6AFCEC43-A8FF-4E82-A409-D0AFDCD5A562}" type="presParOf" srcId="{13AE4CE6-864D-4468-9D39-524985F46863}" destId="{127FCEFC-C1B4-4ECD-8E50-AF445AE4E44E}" srcOrd="3" destOrd="0" presId="urn:microsoft.com/office/officeart/2018/5/layout/CenteredIconLabelDescriptionList"/>
    <dgm:cxn modelId="{3A3ADC40-17B6-41CB-932D-9A1A7617949C}" type="presParOf" srcId="{13AE4CE6-864D-4468-9D39-524985F46863}" destId="{D972B99A-3F65-4042-A06F-41FEF1F9D9FF}"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874C0-A86A-451C-BDE0-F3605B10D889}"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custT="1"/>
      <dgm:spPr/>
      <dgm:t>
        <a:bodyPr/>
        <a:lstStyle/>
        <a:p>
          <a:pPr algn="l"/>
          <a:r>
            <a:rPr lang="en-GB" sz="900" dirty="0"/>
            <a:t>Measure: Active users, interactions, user satisfaction</a:t>
          </a:r>
          <a:endParaRPr lang="en-US" sz="900" dirty="0"/>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custT="1"/>
      <dgm:spPr/>
      <dgm:t>
        <a:bodyPr/>
        <a:lstStyle/>
        <a:p>
          <a:pPr algn="l"/>
          <a:r>
            <a:rPr lang="en-GB" sz="900" dirty="0"/>
            <a:t>Objective: Boost user engagement</a:t>
          </a:r>
          <a:endParaRPr lang="en-US" sz="900" dirty="0"/>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custT="1"/>
      <dgm:spPr/>
      <dgm:t>
        <a:bodyPr/>
        <a:lstStyle/>
        <a:p>
          <a:pPr algn="l"/>
          <a:r>
            <a:rPr lang="en-GB" sz="900" dirty="0"/>
            <a:t>Measure: Posts, interaction quality</a:t>
          </a:r>
          <a:endParaRPr lang="en-US" sz="900" dirty="0"/>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custT="1"/>
      <dgm:spPr/>
      <dgm:t>
        <a:bodyPr/>
        <a:lstStyle/>
        <a:p>
          <a:pPr algn="l"/>
          <a:r>
            <a:rPr lang="en-GB" sz="900" dirty="0"/>
            <a:t>Objective: Enhance knowledge sharing</a:t>
          </a:r>
          <a:endParaRPr lang="en-US" sz="900" dirty="0"/>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custT="1"/>
      <dgm:spPr/>
      <dgm:t>
        <a:bodyPr/>
        <a:lstStyle/>
        <a:p>
          <a:r>
            <a:rPr lang="en-GB" sz="900" dirty="0"/>
            <a:t>Measure: Cross-functional collaboration, info sharing</a:t>
          </a:r>
          <a:endParaRPr lang="en-US" sz="900" dirty="0"/>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custT="1"/>
      <dgm:spPr/>
      <dgm:t>
        <a:bodyPr/>
        <a:lstStyle/>
        <a:p>
          <a:r>
            <a:rPr lang="en-GB" sz="900" dirty="0"/>
            <a:t>Objective: Break down departmental barriers</a:t>
          </a:r>
          <a:endParaRPr lang="en-US" sz="900" dirty="0"/>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custT="1"/>
      <dgm:spPr/>
      <dgm:t>
        <a:bodyPr/>
        <a:lstStyle/>
        <a:p>
          <a:r>
            <a:rPr lang="en-GB" sz="900" dirty="0"/>
            <a:t>Measure: User management, moderation, analysis</a:t>
          </a:r>
          <a:endParaRPr lang="en-US" sz="900" dirty="0"/>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custT="1"/>
      <dgm:spPr/>
      <dgm:t>
        <a:bodyPr/>
        <a:lstStyle/>
        <a:p>
          <a:r>
            <a:rPr lang="en-GB" sz="900" dirty="0"/>
            <a:t>Objective: Streamline administration</a:t>
          </a:r>
          <a:endParaRPr lang="en-US" sz="900" dirty="0"/>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custT="1"/>
      <dgm:spPr/>
      <dgm:t>
        <a:bodyPr/>
        <a:lstStyle/>
        <a:p>
          <a:r>
            <a:rPr lang="en-GB" sz="900" dirty="0"/>
            <a:t>Measure: Relevant, useful posts and engagement</a:t>
          </a:r>
          <a:endParaRPr lang="en-US" sz="900" dirty="0"/>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custT="1"/>
      <dgm:spPr/>
      <dgm:t>
        <a:bodyPr/>
        <a:lstStyle/>
        <a:p>
          <a:r>
            <a:rPr lang="en-GB" sz="900" dirty="0"/>
            <a:t>Objective: Provide valuable recommendations</a:t>
          </a:r>
          <a:endParaRPr lang="en-US" sz="900" dirty="0"/>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custT="1"/>
      <dgm:spPr/>
      <dgm:t>
        <a:bodyPr/>
        <a:lstStyle/>
        <a:p>
          <a:r>
            <a:rPr lang="en-GB" sz="900" dirty="0"/>
            <a:t>Measure: Security, uptime, user trust</a:t>
          </a:r>
          <a:endParaRPr lang="en-US" sz="900" dirty="0"/>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custT="1"/>
      <dgm:spPr/>
      <dgm:t>
        <a:bodyPr/>
        <a:lstStyle/>
        <a:p>
          <a:r>
            <a:rPr lang="en-GB" sz="900" dirty="0"/>
            <a:t>Objective: Ensure platform reliability</a:t>
          </a:r>
          <a:endParaRPr lang="en-US" sz="900" dirty="0"/>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custT="1"/>
      <dgm:spPr/>
      <dgm:t>
        <a:bodyPr/>
        <a:lstStyle/>
        <a:p>
          <a:r>
            <a:rPr lang="en-GB" sz="900"/>
            <a:t>Measure: Handling growth, performance</a:t>
          </a:r>
          <a:endParaRPr lang="en-US" sz="900"/>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custT="1"/>
      <dgm:spPr/>
      <dgm:t>
        <a:bodyPr/>
        <a:lstStyle/>
        <a:p>
          <a:r>
            <a:rPr lang="en-GB" sz="900" dirty="0"/>
            <a:t>Objective: Support future demands</a:t>
          </a:r>
          <a:endParaRPr lang="en-US" sz="900" dirty="0"/>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28AA68F4-5B3C-4102-8D49-D49355B7ADB9}" type="pres">
      <dgm:prSet presAssocID="{1A1874C0-A86A-451C-BDE0-F3605B10D889}" presName="Name0" presStyleCnt="0">
        <dgm:presLayoutVars>
          <dgm:dir/>
          <dgm:animLvl val="lvl"/>
          <dgm:resizeHandles val="exact"/>
        </dgm:presLayoutVars>
      </dgm:prSet>
      <dgm:spPr/>
    </dgm:pt>
    <dgm:pt modelId="{B2B38213-A191-40A0-8FAE-915240E9F5C6}" type="pres">
      <dgm:prSet presAssocID="{8E2184EE-064C-49C6-B701-346DABBC8CAA}" presName="linNode" presStyleCnt="0"/>
      <dgm:spPr/>
    </dgm:pt>
    <dgm:pt modelId="{BB501572-0CC0-45BB-90EE-95E181486F6F}" type="pres">
      <dgm:prSet presAssocID="{8E2184EE-064C-49C6-B701-346DABBC8CAA}" presName="parentText" presStyleLbl="node1" presStyleIdx="0" presStyleCnt="7">
        <dgm:presLayoutVars>
          <dgm:chMax val="1"/>
          <dgm:bulletEnabled val="1"/>
        </dgm:presLayoutVars>
      </dgm:prSet>
      <dgm:spPr/>
    </dgm:pt>
    <dgm:pt modelId="{410CFB61-1B6F-40FC-8A16-1A2A512E5B5B}" type="pres">
      <dgm:prSet presAssocID="{8E2184EE-064C-49C6-B701-346DABBC8CAA}" presName="descendantText" presStyleLbl="alignAccFollowNode1" presStyleIdx="0" presStyleCnt="7">
        <dgm:presLayoutVars>
          <dgm:bulletEnabled val="1"/>
        </dgm:presLayoutVars>
      </dgm:prSet>
      <dgm:spPr/>
    </dgm:pt>
    <dgm:pt modelId="{EE764A38-39E5-4566-8AEF-D47B0EAD0908}" type="pres">
      <dgm:prSet presAssocID="{7AEC4101-F5CC-4672-96C1-938C54ECD502}" presName="sp" presStyleCnt="0"/>
      <dgm:spPr/>
    </dgm:pt>
    <dgm:pt modelId="{1860978D-BBDF-4D74-9426-89587B950600}" type="pres">
      <dgm:prSet presAssocID="{6C8E754F-7C70-44A1-BDFA-F8B2B150C24D}" presName="linNode" presStyleCnt="0"/>
      <dgm:spPr/>
    </dgm:pt>
    <dgm:pt modelId="{BEFF7C2D-6D52-44E1-803D-6F21CB8CC950}" type="pres">
      <dgm:prSet presAssocID="{6C8E754F-7C70-44A1-BDFA-F8B2B150C24D}" presName="parentText" presStyleLbl="node1" presStyleIdx="1" presStyleCnt="7">
        <dgm:presLayoutVars>
          <dgm:chMax val="1"/>
          <dgm:bulletEnabled val="1"/>
        </dgm:presLayoutVars>
      </dgm:prSet>
      <dgm:spPr/>
    </dgm:pt>
    <dgm:pt modelId="{3AB93EBD-25CC-477F-A69A-79A77DAE9199}" type="pres">
      <dgm:prSet presAssocID="{6C8E754F-7C70-44A1-BDFA-F8B2B150C24D}" presName="descendantText" presStyleLbl="alignAccFollowNode1" presStyleIdx="1" presStyleCnt="7">
        <dgm:presLayoutVars>
          <dgm:bulletEnabled val="1"/>
        </dgm:presLayoutVars>
      </dgm:prSet>
      <dgm:spPr/>
    </dgm:pt>
    <dgm:pt modelId="{DEB42169-A5FB-4B24-9620-730E49045712}" type="pres">
      <dgm:prSet presAssocID="{6DE1B1E3-9A14-4F18-9C7D-0F06C4724AAA}" presName="sp" presStyleCnt="0"/>
      <dgm:spPr/>
    </dgm:pt>
    <dgm:pt modelId="{9751EB54-6814-4FCA-8856-0D12EC48C22E}" type="pres">
      <dgm:prSet presAssocID="{6EB499BF-167C-43AA-9A47-68F793D5A339}" presName="linNode" presStyleCnt="0"/>
      <dgm:spPr/>
    </dgm:pt>
    <dgm:pt modelId="{C400AFC9-5824-4DDE-BE62-A5B1EE442D81}" type="pres">
      <dgm:prSet presAssocID="{6EB499BF-167C-43AA-9A47-68F793D5A339}" presName="parentText" presStyleLbl="node1" presStyleIdx="2" presStyleCnt="7">
        <dgm:presLayoutVars>
          <dgm:chMax val="1"/>
          <dgm:bulletEnabled val="1"/>
        </dgm:presLayoutVars>
      </dgm:prSet>
      <dgm:spPr/>
    </dgm:pt>
    <dgm:pt modelId="{9832E28A-6E53-4A7B-B75C-FFCB437B84CB}" type="pres">
      <dgm:prSet presAssocID="{6EB499BF-167C-43AA-9A47-68F793D5A339}" presName="descendantText" presStyleLbl="alignAccFollowNode1" presStyleIdx="2" presStyleCnt="7">
        <dgm:presLayoutVars>
          <dgm:bulletEnabled val="1"/>
        </dgm:presLayoutVars>
      </dgm:prSet>
      <dgm:spPr/>
    </dgm:pt>
    <dgm:pt modelId="{3E721121-E9B7-4FAE-BAF9-50616D3BF0A3}" type="pres">
      <dgm:prSet presAssocID="{AA7B5427-2BEF-4F36-81A5-6CA858B98172}" presName="sp" presStyleCnt="0"/>
      <dgm:spPr/>
    </dgm:pt>
    <dgm:pt modelId="{06718BE4-E49B-4BF8-8AB1-6BDF0228939E}" type="pres">
      <dgm:prSet presAssocID="{644A79A7-AB18-44D1-9D55-EB90880844DB}" presName="linNode" presStyleCnt="0"/>
      <dgm:spPr/>
    </dgm:pt>
    <dgm:pt modelId="{C612A1E2-52D1-41A2-9DE8-1E3CA2B20A43}" type="pres">
      <dgm:prSet presAssocID="{644A79A7-AB18-44D1-9D55-EB90880844DB}" presName="parentText" presStyleLbl="node1" presStyleIdx="3" presStyleCnt="7">
        <dgm:presLayoutVars>
          <dgm:chMax val="1"/>
          <dgm:bulletEnabled val="1"/>
        </dgm:presLayoutVars>
      </dgm:prSet>
      <dgm:spPr/>
    </dgm:pt>
    <dgm:pt modelId="{AA9C79CB-D817-4114-841F-C5A03CE720C1}" type="pres">
      <dgm:prSet presAssocID="{644A79A7-AB18-44D1-9D55-EB90880844DB}" presName="descendantText" presStyleLbl="alignAccFollowNode1" presStyleIdx="3" presStyleCnt="7">
        <dgm:presLayoutVars>
          <dgm:bulletEnabled val="1"/>
        </dgm:presLayoutVars>
      </dgm:prSet>
      <dgm:spPr/>
    </dgm:pt>
    <dgm:pt modelId="{EF5EC24E-B55B-497B-B0B0-D5AA06EC084B}" type="pres">
      <dgm:prSet presAssocID="{65C174D0-B531-4659-BC0D-552D42068B43}" presName="sp" presStyleCnt="0"/>
      <dgm:spPr/>
    </dgm:pt>
    <dgm:pt modelId="{779280DF-9205-4362-945C-62B7E8B055DC}" type="pres">
      <dgm:prSet presAssocID="{8560F9F7-8214-48E8-9D44-61D8DADC33A4}" presName="linNode" presStyleCnt="0"/>
      <dgm:spPr/>
    </dgm:pt>
    <dgm:pt modelId="{D5B44A04-DF22-4BA3-B3EF-C95540CEAFA9}" type="pres">
      <dgm:prSet presAssocID="{8560F9F7-8214-48E8-9D44-61D8DADC33A4}" presName="parentText" presStyleLbl="node1" presStyleIdx="4" presStyleCnt="7">
        <dgm:presLayoutVars>
          <dgm:chMax val="1"/>
          <dgm:bulletEnabled val="1"/>
        </dgm:presLayoutVars>
      </dgm:prSet>
      <dgm:spPr/>
    </dgm:pt>
    <dgm:pt modelId="{2B80E3EE-0B31-4004-B686-500B8A223E17}" type="pres">
      <dgm:prSet presAssocID="{8560F9F7-8214-48E8-9D44-61D8DADC33A4}" presName="descendantText" presStyleLbl="alignAccFollowNode1" presStyleIdx="4" presStyleCnt="7">
        <dgm:presLayoutVars>
          <dgm:bulletEnabled val="1"/>
        </dgm:presLayoutVars>
      </dgm:prSet>
      <dgm:spPr/>
    </dgm:pt>
    <dgm:pt modelId="{59C47777-2C26-4EDC-B2FE-49B6B66D6BE6}" type="pres">
      <dgm:prSet presAssocID="{1988840A-15B4-4B97-9F33-DDB3957F6A4F}" presName="sp" presStyleCnt="0"/>
      <dgm:spPr/>
    </dgm:pt>
    <dgm:pt modelId="{CF3BE1A2-D5F4-4200-82DF-16D21726A124}" type="pres">
      <dgm:prSet presAssocID="{6C83C3F2-ECCA-426A-818D-B0C3E02E48C5}" presName="linNode" presStyleCnt="0"/>
      <dgm:spPr/>
    </dgm:pt>
    <dgm:pt modelId="{2714C6B7-EA75-4802-B3C7-CA41BD2C06BD}" type="pres">
      <dgm:prSet presAssocID="{6C83C3F2-ECCA-426A-818D-B0C3E02E48C5}" presName="parentText" presStyleLbl="node1" presStyleIdx="5" presStyleCnt="7">
        <dgm:presLayoutVars>
          <dgm:chMax val="1"/>
          <dgm:bulletEnabled val="1"/>
        </dgm:presLayoutVars>
      </dgm:prSet>
      <dgm:spPr/>
    </dgm:pt>
    <dgm:pt modelId="{C9990644-9916-4C09-AD1C-D8BC9A7CFA21}" type="pres">
      <dgm:prSet presAssocID="{6C83C3F2-ECCA-426A-818D-B0C3E02E48C5}" presName="descendantText" presStyleLbl="alignAccFollowNode1" presStyleIdx="5" presStyleCnt="7">
        <dgm:presLayoutVars>
          <dgm:bulletEnabled val="1"/>
        </dgm:presLayoutVars>
      </dgm:prSet>
      <dgm:spPr/>
    </dgm:pt>
    <dgm:pt modelId="{04F10C8B-4106-41F8-BF08-00C559E49F2F}" type="pres">
      <dgm:prSet presAssocID="{AFED2F0A-14E1-44AF-A532-70ECAA717311}" presName="sp" presStyleCnt="0"/>
      <dgm:spPr/>
    </dgm:pt>
    <dgm:pt modelId="{61F86309-A584-4FD8-A44F-96950EF46D83}" type="pres">
      <dgm:prSet presAssocID="{26D12F0A-90D5-4280-9B2A-D3E04B05CAF5}" presName="linNode" presStyleCnt="0"/>
      <dgm:spPr/>
    </dgm:pt>
    <dgm:pt modelId="{6BCD2E1B-F0C2-41CF-B6F1-1E4104DDFECE}" type="pres">
      <dgm:prSet presAssocID="{26D12F0A-90D5-4280-9B2A-D3E04B05CAF5}" presName="parentText" presStyleLbl="node1" presStyleIdx="6" presStyleCnt="7">
        <dgm:presLayoutVars>
          <dgm:chMax val="1"/>
          <dgm:bulletEnabled val="1"/>
        </dgm:presLayoutVars>
      </dgm:prSet>
      <dgm:spPr/>
    </dgm:pt>
    <dgm:pt modelId="{49CDC7FB-1C6C-4696-A6F9-9C114BDA3C4C}" type="pres">
      <dgm:prSet presAssocID="{26D12F0A-90D5-4280-9B2A-D3E04B05CAF5}" presName="descendantText" presStyleLbl="alignAccFollowNode1" presStyleIdx="6" presStyleCnt="7">
        <dgm:presLayoutVars>
          <dgm:bulletEnabled val="1"/>
        </dgm:presLayoutVars>
      </dgm:prSet>
      <dgm:spPr/>
    </dgm:pt>
  </dgm:ptLst>
  <dgm:cxnLst>
    <dgm:cxn modelId="{1CA06501-7F2E-4569-A3AD-23EB7E27154A}" type="presOf" srcId="{6EF2600C-3136-4E90-81D4-8C7A3C2426CB}" destId="{9832E28A-6E53-4A7B-B75C-FFCB437B84CB}" srcOrd="0" destOrd="1" presId="urn:microsoft.com/office/officeart/2005/8/layout/vList5"/>
    <dgm:cxn modelId="{B3B63E0E-8EBF-4563-A6EA-EB6DA54EC771}" srcId="{26D12F0A-90D5-4280-9B2A-D3E04B05CAF5}" destId="{078618AA-94E2-4EDE-BBB0-1DBCA9E69AE8}" srcOrd="1" destOrd="0" parTransId="{0E7548CE-2210-4E99-965B-E58C21926F72}" sibTransId="{6E36CA33-B084-4DBE-91F8-D258CA3E91DF}"/>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F450891D-3410-42C1-8D21-0DF673099A57}" type="presOf" srcId="{7F590745-E9BD-4947-B2B5-7FF3E80241C3}" destId="{2B80E3EE-0B31-4004-B686-500B8A223E17}" srcOrd="0" destOrd="1" presId="urn:microsoft.com/office/officeart/2005/8/layout/vList5"/>
    <dgm:cxn modelId="{51703720-68C4-4E7D-8C52-DF7C90601F22}" srcId="{1A1874C0-A86A-451C-BDE0-F3605B10D889}" destId="{8E2184EE-064C-49C6-B701-346DABBC8CAA}" srcOrd="0" destOrd="0" parTransId="{F8FB5168-A91C-41A4-BA90-2844539036C0}" sibTransId="{7AEC4101-F5CC-4672-96C1-938C54ECD502}"/>
    <dgm:cxn modelId="{82627626-E8F2-42BC-96EF-FEFBED729BDB}" srcId="{1A1874C0-A86A-451C-BDE0-F3605B10D889}" destId="{8560F9F7-8214-48E8-9D44-61D8DADC33A4}" srcOrd="4" destOrd="0" parTransId="{5F91F90B-4150-4246-A823-70050D5F1C30}" sibTransId="{1988840A-15B4-4B97-9F33-DDB3957F6A4F}"/>
    <dgm:cxn modelId="{25F3D529-BFC6-49C7-BD95-9B0C88209C2C}" type="presOf" srcId="{644A79A7-AB18-44D1-9D55-EB90880844DB}" destId="{C612A1E2-52D1-41A2-9DE8-1E3CA2B20A43}" srcOrd="0" destOrd="0" presId="urn:microsoft.com/office/officeart/2005/8/layout/vList5"/>
    <dgm:cxn modelId="{E207D32F-03EF-4EA1-9E78-7EFE1824EBB0}" type="presOf" srcId="{26D12F0A-90D5-4280-9B2A-D3E04B05CAF5}" destId="{6BCD2E1B-F0C2-41CF-B6F1-1E4104DDFECE}" srcOrd="0" destOrd="0" presId="urn:microsoft.com/office/officeart/2005/8/layout/vList5"/>
    <dgm:cxn modelId="{89024330-56AA-47F8-BBEF-4D14AD255917}" srcId="{1A1874C0-A86A-451C-BDE0-F3605B10D889}" destId="{6C83C3F2-ECCA-426A-818D-B0C3E02E48C5}" srcOrd="5" destOrd="0" parTransId="{1033F95F-9447-4365-ABE0-35C719FFA41C}" sibTransId="{AFED2F0A-14E1-44AF-A532-70ECAA717311}"/>
    <dgm:cxn modelId="{829D4634-755C-4A4D-8E46-FCD049B4E18A}" type="presOf" srcId="{8E2184EE-064C-49C6-B701-346DABBC8CAA}" destId="{BB501572-0CC0-45BB-90EE-95E181486F6F}" srcOrd="0" destOrd="0" presId="urn:microsoft.com/office/officeart/2005/8/layout/vList5"/>
    <dgm:cxn modelId="{5098A55C-1EF4-4274-BDB6-33C6EAD71C8B}" type="presOf" srcId="{5E748D02-58C6-4A17-9129-24D9CE2E965A}" destId="{9832E28A-6E53-4A7B-B75C-FFCB437B84CB}" srcOrd="0" destOrd="0" presId="urn:microsoft.com/office/officeart/2005/8/layout/vList5"/>
    <dgm:cxn modelId="{8492E062-3DFF-4F1B-97B4-5162BDDCB741}" type="presOf" srcId="{078618AA-94E2-4EDE-BBB0-1DBCA9E69AE8}" destId="{49CDC7FB-1C6C-4696-A6F9-9C114BDA3C4C}" srcOrd="0" destOrd="1" presId="urn:microsoft.com/office/officeart/2005/8/layout/vList5"/>
    <dgm:cxn modelId="{CAF23144-B53E-4FA9-95C3-E1BDAA841CC8}" type="presOf" srcId="{6C83C3F2-ECCA-426A-818D-B0C3E02E48C5}" destId="{2714C6B7-EA75-4802-B3C7-CA41BD2C06BD}" srcOrd="0" destOrd="0" presId="urn:microsoft.com/office/officeart/2005/8/layout/vList5"/>
    <dgm:cxn modelId="{952AFD65-53AD-4458-A986-BAABDB2EF8F9}" srcId="{1A1874C0-A86A-451C-BDE0-F3605B10D889}" destId="{644A79A7-AB18-44D1-9D55-EB90880844DB}" srcOrd="3" destOrd="0" parTransId="{5B4A83CD-256B-49EC-8BAF-AAC28BD5484E}" sibTransId="{65C174D0-B531-4659-BC0D-552D42068B43}"/>
    <dgm:cxn modelId="{ED547466-7502-4595-B45E-6C0AD82B8FB9}" type="presOf" srcId="{8560F9F7-8214-48E8-9D44-61D8DADC33A4}" destId="{D5B44A04-DF22-4BA3-B3EF-C95540CEAFA9}" srcOrd="0" destOrd="0" presId="urn:microsoft.com/office/officeart/2005/8/layout/vList5"/>
    <dgm:cxn modelId="{9344BC67-FAAC-41F2-9D04-D7F0B3C2C5D8}" srcId="{6C8E754F-7C70-44A1-BDFA-F8B2B150C24D}" destId="{AC2A4A8A-BE3E-4FD3-889A-8AD976803EED}" srcOrd="0" destOrd="0" parTransId="{0EB69609-E366-4F73-A96A-E9AE5BF68D3E}" sibTransId="{0F465387-F91A-4B30-9488-19636785D60C}"/>
    <dgm:cxn modelId="{4B350B4A-7E78-4FCC-854D-967561A1FC52}" type="presOf" srcId="{B2702603-4AB4-4D26-82DE-01309CDBF1BA}" destId="{C9990644-9916-4C09-AD1C-D8BC9A7CFA21}" srcOrd="0" destOrd="1" presId="urn:microsoft.com/office/officeart/2005/8/layout/vList5"/>
    <dgm:cxn modelId="{55ED6A6B-B933-4A7A-A457-7A519330703B}" type="presOf" srcId="{FF6BA7AE-36DC-4231-A82F-B139984A49E3}" destId="{AA9C79CB-D817-4114-841F-C5A03CE720C1}" srcOrd="0" destOrd="1" presId="urn:microsoft.com/office/officeart/2005/8/layout/vList5"/>
    <dgm:cxn modelId="{1055D376-55D7-4AA9-846B-B197A11F1E2E}" srcId="{6EB499BF-167C-43AA-9A47-68F793D5A339}" destId="{5E748D02-58C6-4A17-9129-24D9CE2E965A}" srcOrd="0" destOrd="0" parTransId="{5C7B3ADF-2536-49E9-B23A-D7C717BBE0D7}" sibTransId="{5FB0D4BF-0C7F-4205-9141-C8BAB70D827F}"/>
    <dgm:cxn modelId="{CDED205A-AC6D-4740-9980-03D1CBDC16F2}" type="presOf" srcId="{8055E970-7442-4F45-9EFA-68FFF04D15F0}" destId="{AA9C79CB-D817-4114-841F-C5A03CE720C1}" srcOrd="0" destOrd="0" presId="urn:microsoft.com/office/officeart/2005/8/layout/vList5"/>
    <dgm:cxn modelId="{8A3AD188-A9B6-467F-A4AD-A3EC88727A37}" type="presOf" srcId="{0D50C75E-D725-4BAF-8130-B83D548244C8}" destId="{C9990644-9916-4C09-AD1C-D8BC9A7CFA21}" srcOrd="0" destOrd="0" presId="urn:microsoft.com/office/officeart/2005/8/layout/vList5"/>
    <dgm:cxn modelId="{84AF5F8F-B6AB-4B9F-AF52-6D355E6E64E0}" type="presOf" srcId="{13099F69-924C-4A13-8765-DE31F9D5AB74}" destId="{410CFB61-1B6F-40FC-8A16-1A2A512E5B5B}" srcOrd="0" destOrd="0" presId="urn:microsoft.com/office/officeart/2005/8/layout/vList5"/>
    <dgm:cxn modelId="{A343C990-F8A6-45B8-B34A-CEFBDD0E93F1}" type="presOf" srcId="{6EB499BF-167C-43AA-9A47-68F793D5A339}" destId="{C400AFC9-5824-4DDE-BE62-A5B1EE442D81}" srcOrd="0" destOrd="0" presId="urn:microsoft.com/office/officeart/2005/8/layout/vList5"/>
    <dgm:cxn modelId="{33C9C793-B21A-4866-9B6A-F4A96C209B97}" srcId="{8E2184EE-064C-49C6-B701-346DABBC8CAA}" destId="{5C8F982A-8CB7-40EE-AAED-8F139C46A374}" srcOrd="1" destOrd="0" parTransId="{02360CAE-E9DE-4FDE-BD08-13EFD0EB8467}" sibTransId="{AFDC9CAE-564A-4C2B-A4AC-731265979B10}"/>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A58591A8-7FCE-4178-A69A-DB6176BD05B2}" type="presOf" srcId="{5C8F982A-8CB7-40EE-AAED-8F139C46A374}" destId="{410CFB61-1B6F-40FC-8A16-1A2A512E5B5B}" srcOrd="0" destOrd="1" presId="urn:microsoft.com/office/officeart/2005/8/layout/vList5"/>
    <dgm:cxn modelId="{93ECDCB2-9FFD-4D97-870F-673738A931C4}" srcId="{8560F9F7-8214-48E8-9D44-61D8DADC33A4}" destId="{7F590745-E9BD-4947-B2B5-7FF3E80241C3}" srcOrd="1" destOrd="0" parTransId="{67A27D98-45F2-46A7-B9D8-D9B9F96D6F97}" sibTransId="{341D9A9A-F261-4629-B4F7-8170D5FC569F}"/>
    <dgm:cxn modelId="{06FF10B3-D80E-4DC3-9D27-35789F81A0E1}" type="presOf" srcId="{4AA3CE8E-B458-4C3D-BB81-68069467CE7F}" destId="{3AB93EBD-25CC-477F-A69A-79A77DAE9199}" srcOrd="0" destOrd="1" presId="urn:microsoft.com/office/officeart/2005/8/layout/vList5"/>
    <dgm:cxn modelId="{29FEA1B5-FDE1-4738-BF5D-86BE13140D1B}" srcId="{644A79A7-AB18-44D1-9D55-EB90880844DB}" destId="{FF6BA7AE-36DC-4231-A82F-B139984A49E3}" srcOrd="1" destOrd="0" parTransId="{B1E704F2-A298-464D-85D6-EF14EBC681F7}" sibTransId="{CE6EB8A4-8A8D-42DE-8EA6-87453E60F3DB}"/>
    <dgm:cxn modelId="{21783CBF-3A3F-4024-8071-116C1A32304E}" type="presOf" srcId="{1A1874C0-A86A-451C-BDE0-F3605B10D889}" destId="{28AA68F4-5B3C-4102-8D49-D49355B7ADB9}" srcOrd="0" destOrd="0" presId="urn:microsoft.com/office/officeart/2005/8/layout/vList5"/>
    <dgm:cxn modelId="{E72275BF-5FB4-415A-96C7-A8251C9B5165}" srcId="{26D12F0A-90D5-4280-9B2A-D3E04B05CAF5}" destId="{916FEE33-8962-453D-AAB9-DBE71B4B887A}" srcOrd="0" destOrd="0" parTransId="{3667DCEE-3572-427D-8316-FF981BEAC7F3}" sibTransId="{5923EC0E-6192-47A2-8247-E7D1D4C08FA2}"/>
    <dgm:cxn modelId="{F2638DC7-5A6F-412E-9BAA-A6F864018CD4}" type="presOf" srcId="{AC2A4A8A-BE3E-4FD3-889A-8AD976803EED}" destId="{3AB93EBD-25CC-477F-A69A-79A77DAE9199}" srcOrd="0" destOrd="0" presId="urn:microsoft.com/office/officeart/2005/8/layout/vList5"/>
    <dgm:cxn modelId="{FF3515CC-2B07-496F-9F8A-818A3D34CD91}" type="presOf" srcId="{6C8E754F-7C70-44A1-BDFA-F8B2B150C24D}" destId="{BEFF7C2D-6D52-44E1-803D-6F21CB8CC950}" srcOrd="0" destOrd="0" presId="urn:microsoft.com/office/officeart/2005/8/layout/vList5"/>
    <dgm:cxn modelId="{05879BD3-3C8F-41B8-A001-BF50B8A2D430}" srcId="{6EB499BF-167C-43AA-9A47-68F793D5A339}" destId="{6EF2600C-3136-4E90-81D4-8C7A3C2426CB}" srcOrd="1" destOrd="0" parTransId="{A244373C-B3AE-43CD-B587-E025717A9DC5}" sibTransId="{920788AD-EC37-4D83-9451-36FD57C1F142}"/>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7D6825EE-C4EE-4604-9D8C-CCD63CC1082A}" srcId="{8560F9F7-8214-48E8-9D44-61D8DADC33A4}" destId="{6148C29D-CEF6-4EBB-B798-B1D6455C2A64}" srcOrd="0" destOrd="0" parTransId="{978E2142-1DB7-46C6-BEA7-4886E32A067D}" sibTransId="{8F8E0739-40D9-40E6-AEA8-7B676EDFA041}"/>
    <dgm:cxn modelId="{3AC827F0-4CA2-4A4A-A64B-E6A54D1A1076}" type="presOf" srcId="{6148C29D-CEF6-4EBB-B798-B1D6455C2A64}" destId="{2B80E3EE-0B31-4004-B686-500B8A223E17}" srcOrd="0" destOrd="0" presId="urn:microsoft.com/office/officeart/2005/8/layout/vList5"/>
    <dgm:cxn modelId="{70538BF2-F096-45D5-BB50-03B4B629C06A}" type="presOf" srcId="{916FEE33-8962-453D-AAB9-DBE71B4B887A}" destId="{49CDC7FB-1C6C-4696-A6F9-9C114BDA3C4C}" srcOrd="0" destOrd="0" presId="urn:microsoft.com/office/officeart/2005/8/layout/vList5"/>
    <dgm:cxn modelId="{CEB8ABF7-0A38-4A56-8603-831F4AE214C3}" srcId="{8E2184EE-064C-49C6-B701-346DABBC8CAA}" destId="{13099F69-924C-4A13-8765-DE31F9D5AB74}" srcOrd="0" destOrd="0" parTransId="{F5730DF9-7492-4569-851D-73F67A98BC82}" sibTransId="{4426116C-6E63-4C4E-9309-864AC6E915D1}"/>
    <dgm:cxn modelId="{EF354CFE-7037-4637-A65A-D83DCA80A3DC}" srcId="{1A1874C0-A86A-451C-BDE0-F3605B10D889}" destId="{26D12F0A-90D5-4280-9B2A-D3E04B05CAF5}" srcOrd="6" destOrd="0" parTransId="{CA404DE2-6A41-4EBD-B60C-1326404DE088}" sibTransId="{00EDD39D-DAD5-4093-B571-F9F5C469C262}"/>
    <dgm:cxn modelId="{792462DB-C423-4D91-9D22-8903AF9A0943}" type="presParOf" srcId="{28AA68F4-5B3C-4102-8D49-D49355B7ADB9}" destId="{B2B38213-A191-40A0-8FAE-915240E9F5C6}" srcOrd="0" destOrd="0" presId="urn:microsoft.com/office/officeart/2005/8/layout/vList5"/>
    <dgm:cxn modelId="{CB4C2C71-85B4-4BCC-B629-E19158C6F14E}" type="presParOf" srcId="{B2B38213-A191-40A0-8FAE-915240E9F5C6}" destId="{BB501572-0CC0-45BB-90EE-95E181486F6F}" srcOrd="0" destOrd="0" presId="urn:microsoft.com/office/officeart/2005/8/layout/vList5"/>
    <dgm:cxn modelId="{5AD92C72-2835-45AE-8AEE-238D0A9396BD}" type="presParOf" srcId="{B2B38213-A191-40A0-8FAE-915240E9F5C6}" destId="{410CFB61-1B6F-40FC-8A16-1A2A512E5B5B}" srcOrd="1" destOrd="0" presId="urn:microsoft.com/office/officeart/2005/8/layout/vList5"/>
    <dgm:cxn modelId="{38455F00-AD7C-4B41-BB22-2C9B148184B0}" type="presParOf" srcId="{28AA68F4-5B3C-4102-8D49-D49355B7ADB9}" destId="{EE764A38-39E5-4566-8AEF-D47B0EAD0908}" srcOrd="1" destOrd="0" presId="urn:microsoft.com/office/officeart/2005/8/layout/vList5"/>
    <dgm:cxn modelId="{25B25E7F-28BF-47A6-9EB3-80523D499E80}" type="presParOf" srcId="{28AA68F4-5B3C-4102-8D49-D49355B7ADB9}" destId="{1860978D-BBDF-4D74-9426-89587B950600}" srcOrd="2" destOrd="0" presId="urn:microsoft.com/office/officeart/2005/8/layout/vList5"/>
    <dgm:cxn modelId="{3F190A5E-E4CE-43CE-977B-08EB79847455}" type="presParOf" srcId="{1860978D-BBDF-4D74-9426-89587B950600}" destId="{BEFF7C2D-6D52-44E1-803D-6F21CB8CC950}" srcOrd="0" destOrd="0" presId="urn:microsoft.com/office/officeart/2005/8/layout/vList5"/>
    <dgm:cxn modelId="{CB9646CF-A076-4CE4-8CF2-14B92B7E3F0E}" type="presParOf" srcId="{1860978D-BBDF-4D74-9426-89587B950600}" destId="{3AB93EBD-25CC-477F-A69A-79A77DAE9199}" srcOrd="1" destOrd="0" presId="urn:microsoft.com/office/officeart/2005/8/layout/vList5"/>
    <dgm:cxn modelId="{596E9A8C-F9BD-4216-89D3-F7F039E021C0}" type="presParOf" srcId="{28AA68F4-5B3C-4102-8D49-D49355B7ADB9}" destId="{DEB42169-A5FB-4B24-9620-730E49045712}" srcOrd="3" destOrd="0" presId="urn:microsoft.com/office/officeart/2005/8/layout/vList5"/>
    <dgm:cxn modelId="{E5775757-6FC0-4EC9-9067-90168FE13134}" type="presParOf" srcId="{28AA68F4-5B3C-4102-8D49-D49355B7ADB9}" destId="{9751EB54-6814-4FCA-8856-0D12EC48C22E}" srcOrd="4" destOrd="0" presId="urn:microsoft.com/office/officeart/2005/8/layout/vList5"/>
    <dgm:cxn modelId="{E64761FA-EA87-44E4-BC61-1CEFD32C7202}" type="presParOf" srcId="{9751EB54-6814-4FCA-8856-0D12EC48C22E}" destId="{C400AFC9-5824-4DDE-BE62-A5B1EE442D81}" srcOrd="0" destOrd="0" presId="urn:microsoft.com/office/officeart/2005/8/layout/vList5"/>
    <dgm:cxn modelId="{BE5A8468-41B8-4C59-8A9A-3D62E27CEA42}" type="presParOf" srcId="{9751EB54-6814-4FCA-8856-0D12EC48C22E}" destId="{9832E28A-6E53-4A7B-B75C-FFCB437B84CB}" srcOrd="1" destOrd="0" presId="urn:microsoft.com/office/officeart/2005/8/layout/vList5"/>
    <dgm:cxn modelId="{74A0F293-8CC6-44E6-AD33-DD6AC3EAF61F}" type="presParOf" srcId="{28AA68F4-5B3C-4102-8D49-D49355B7ADB9}" destId="{3E721121-E9B7-4FAE-BAF9-50616D3BF0A3}" srcOrd="5" destOrd="0" presId="urn:microsoft.com/office/officeart/2005/8/layout/vList5"/>
    <dgm:cxn modelId="{1ECE63B2-5388-4D24-9781-D5617667EE39}" type="presParOf" srcId="{28AA68F4-5B3C-4102-8D49-D49355B7ADB9}" destId="{06718BE4-E49B-4BF8-8AB1-6BDF0228939E}" srcOrd="6" destOrd="0" presId="urn:microsoft.com/office/officeart/2005/8/layout/vList5"/>
    <dgm:cxn modelId="{DD42BD31-B734-4F8A-B699-88A65DAD08F8}" type="presParOf" srcId="{06718BE4-E49B-4BF8-8AB1-6BDF0228939E}" destId="{C612A1E2-52D1-41A2-9DE8-1E3CA2B20A43}" srcOrd="0" destOrd="0" presId="urn:microsoft.com/office/officeart/2005/8/layout/vList5"/>
    <dgm:cxn modelId="{A04B5165-FB02-464D-86CA-7CCE3126B3B1}" type="presParOf" srcId="{06718BE4-E49B-4BF8-8AB1-6BDF0228939E}" destId="{AA9C79CB-D817-4114-841F-C5A03CE720C1}" srcOrd="1" destOrd="0" presId="urn:microsoft.com/office/officeart/2005/8/layout/vList5"/>
    <dgm:cxn modelId="{696068BD-749C-46ED-BC4B-D77C92B8D7C8}" type="presParOf" srcId="{28AA68F4-5B3C-4102-8D49-D49355B7ADB9}" destId="{EF5EC24E-B55B-497B-B0B0-D5AA06EC084B}" srcOrd="7" destOrd="0" presId="urn:microsoft.com/office/officeart/2005/8/layout/vList5"/>
    <dgm:cxn modelId="{8FBFBDE6-BC59-4F64-9302-B50F37C99D47}" type="presParOf" srcId="{28AA68F4-5B3C-4102-8D49-D49355B7ADB9}" destId="{779280DF-9205-4362-945C-62B7E8B055DC}" srcOrd="8" destOrd="0" presId="urn:microsoft.com/office/officeart/2005/8/layout/vList5"/>
    <dgm:cxn modelId="{09298364-A96D-41E4-B7D3-F723303C3408}" type="presParOf" srcId="{779280DF-9205-4362-945C-62B7E8B055DC}" destId="{D5B44A04-DF22-4BA3-B3EF-C95540CEAFA9}" srcOrd="0" destOrd="0" presId="urn:microsoft.com/office/officeart/2005/8/layout/vList5"/>
    <dgm:cxn modelId="{880F6AB9-485B-4197-AF3D-9897563255BD}" type="presParOf" srcId="{779280DF-9205-4362-945C-62B7E8B055DC}" destId="{2B80E3EE-0B31-4004-B686-500B8A223E17}" srcOrd="1" destOrd="0" presId="urn:microsoft.com/office/officeart/2005/8/layout/vList5"/>
    <dgm:cxn modelId="{14049840-1147-41F0-8EB0-3A506B12C101}" type="presParOf" srcId="{28AA68F4-5B3C-4102-8D49-D49355B7ADB9}" destId="{59C47777-2C26-4EDC-B2FE-49B6B66D6BE6}" srcOrd="9" destOrd="0" presId="urn:microsoft.com/office/officeart/2005/8/layout/vList5"/>
    <dgm:cxn modelId="{078EA988-F462-47C2-B616-AC359DF24C70}" type="presParOf" srcId="{28AA68F4-5B3C-4102-8D49-D49355B7ADB9}" destId="{CF3BE1A2-D5F4-4200-82DF-16D21726A124}" srcOrd="10" destOrd="0" presId="urn:microsoft.com/office/officeart/2005/8/layout/vList5"/>
    <dgm:cxn modelId="{D588A550-6399-439E-B796-DD1904EBFCF4}" type="presParOf" srcId="{CF3BE1A2-D5F4-4200-82DF-16D21726A124}" destId="{2714C6B7-EA75-4802-B3C7-CA41BD2C06BD}" srcOrd="0" destOrd="0" presId="urn:microsoft.com/office/officeart/2005/8/layout/vList5"/>
    <dgm:cxn modelId="{BEBB3109-7E89-48B1-90D6-ECF2105618BD}" type="presParOf" srcId="{CF3BE1A2-D5F4-4200-82DF-16D21726A124}" destId="{C9990644-9916-4C09-AD1C-D8BC9A7CFA21}" srcOrd="1" destOrd="0" presId="urn:microsoft.com/office/officeart/2005/8/layout/vList5"/>
    <dgm:cxn modelId="{DDB0C260-0F41-4BD8-BD83-06FF2D826849}" type="presParOf" srcId="{28AA68F4-5B3C-4102-8D49-D49355B7ADB9}" destId="{04F10C8B-4106-41F8-BF08-00C559E49F2F}" srcOrd="11" destOrd="0" presId="urn:microsoft.com/office/officeart/2005/8/layout/vList5"/>
    <dgm:cxn modelId="{BAE64EE8-0BE3-4623-85A4-F63B37DF9DC7}" type="presParOf" srcId="{28AA68F4-5B3C-4102-8D49-D49355B7ADB9}" destId="{61F86309-A584-4FD8-A44F-96950EF46D83}" srcOrd="12" destOrd="0" presId="urn:microsoft.com/office/officeart/2005/8/layout/vList5"/>
    <dgm:cxn modelId="{C34CE44F-88BB-43F6-8384-60D90E6DE7B6}" type="presParOf" srcId="{61F86309-A584-4FD8-A44F-96950EF46D83}" destId="{6BCD2E1B-F0C2-41CF-B6F1-1E4104DDFECE}" srcOrd="0" destOrd="0" presId="urn:microsoft.com/office/officeart/2005/8/layout/vList5"/>
    <dgm:cxn modelId="{F13FC3F6-7F2A-4BB2-9306-69149C6B925E}" type="presParOf" srcId="{61F86309-A584-4FD8-A44F-96950EF46D83}" destId="{49CDC7FB-1C6C-4696-A6F9-9C114BDA3C4C}"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D70F540-5F75-4FA0-BC2E-1DDF7AD0FA93}"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F286A38-407A-4098-ABF8-66EFF54D8C04}">
      <dgm:prSet/>
      <dgm:spPr/>
      <dgm:t>
        <a:bodyPr/>
        <a:lstStyle/>
        <a:p>
          <a:pPr>
            <a:lnSpc>
              <a:spcPct val="100000"/>
            </a:lnSpc>
            <a:defRPr b="1"/>
          </a:pPr>
          <a:r>
            <a:rPr lang="en-GB"/>
            <a:t>Joint Application Design (JAD) session:</a:t>
          </a:r>
          <a:endParaRPr lang="en-US"/>
        </a:p>
      </dgm:t>
    </dgm:pt>
    <dgm:pt modelId="{8746E6B1-A997-466E-B988-877AE18E6E03}" type="parTrans" cxnId="{AAF78B62-AFA5-49F2-B2C3-36AF7A9355D0}">
      <dgm:prSet/>
      <dgm:spPr/>
      <dgm:t>
        <a:bodyPr/>
        <a:lstStyle/>
        <a:p>
          <a:endParaRPr lang="en-US"/>
        </a:p>
      </dgm:t>
    </dgm:pt>
    <dgm:pt modelId="{9DF07438-3BAF-4D01-9EFC-93E50A313D77}" type="sibTrans" cxnId="{AAF78B62-AFA5-49F2-B2C3-36AF7A9355D0}">
      <dgm:prSet/>
      <dgm:spPr/>
      <dgm:t>
        <a:bodyPr/>
        <a:lstStyle/>
        <a:p>
          <a:endParaRPr lang="en-US"/>
        </a:p>
      </dgm:t>
    </dgm:pt>
    <dgm:pt modelId="{0E329409-49B4-4969-96CF-B50D283D744E}">
      <dgm:prSet/>
      <dgm:spPr/>
      <dgm:t>
        <a:bodyPr/>
        <a:lstStyle/>
        <a:p>
          <a:pPr>
            <a:lnSpc>
              <a:spcPct val="100000"/>
            </a:lnSpc>
          </a:pPr>
          <a:r>
            <a:rPr lang="en-GB" b="0" i="0"/>
            <a:t>JAD session aims to align business needs with proposed solution, develop new requirements independently, and foster effective communication for objective clarity.</a:t>
          </a:r>
          <a:endParaRPr lang="en-US" dirty="0"/>
        </a:p>
      </dgm:t>
    </dgm:pt>
    <dgm:pt modelId="{DDD7E672-D2C5-4558-9F0F-EC4145E7AAC6}" type="parTrans" cxnId="{9D6C3CC1-2F96-42A5-9241-187F15CA4FBD}">
      <dgm:prSet/>
      <dgm:spPr/>
      <dgm:t>
        <a:bodyPr/>
        <a:lstStyle/>
        <a:p>
          <a:endParaRPr lang="en-US"/>
        </a:p>
      </dgm:t>
    </dgm:pt>
    <dgm:pt modelId="{373D3660-F90F-42DE-BE59-A036DCC69F94}" type="sibTrans" cxnId="{9D6C3CC1-2F96-42A5-9241-187F15CA4FBD}">
      <dgm:prSet/>
      <dgm:spPr/>
      <dgm:t>
        <a:bodyPr/>
        <a:lstStyle/>
        <a:p>
          <a:endParaRPr lang="en-US"/>
        </a:p>
      </dgm:t>
    </dgm:pt>
    <dgm:pt modelId="{AFA698B2-DF39-4B3F-9643-E68E0FE9F3EE}">
      <dgm:prSet/>
      <dgm:spPr/>
      <dgm:t>
        <a:bodyPr/>
        <a:lstStyle/>
        <a:p>
          <a:pPr>
            <a:lnSpc>
              <a:spcPct val="100000"/>
            </a:lnSpc>
            <a:defRPr b="1"/>
          </a:pPr>
          <a:r>
            <a:rPr lang="en-GB"/>
            <a:t>Survey and analysis:</a:t>
          </a:r>
          <a:endParaRPr lang="en-US"/>
        </a:p>
      </dgm:t>
    </dgm:pt>
    <dgm:pt modelId="{3E967451-FF2C-4F06-9854-C3081418D512}" type="parTrans" cxnId="{A9BBA2C4-614B-4922-B26A-505E29127864}">
      <dgm:prSet/>
      <dgm:spPr/>
      <dgm:t>
        <a:bodyPr/>
        <a:lstStyle/>
        <a:p>
          <a:endParaRPr lang="en-US"/>
        </a:p>
      </dgm:t>
    </dgm:pt>
    <dgm:pt modelId="{0AB330B4-4BA7-4C50-8FE8-235D69700CCB}" type="sibTrans" cxnId="{A9BBA2C4-614B-4922-B26A-505E29127864}">
      <dgm:prSet/>
      <dgm:spPr/>
      <dgm:t>
        <a:bodyPr/>
        <a:lstStyle/>
        <a:p>
          <a:endParaRPr lang="en-US"/>
        </a:p>
      </dgm:t>
    </dgm:pt>
    <dgm:pt modelId="{0537D7BC-EAB0-419F-96FB-3BB8388AF9C8}">
      <dgm:prSet/>
      <dgm:spPr/>
      <dgm:t>
        <a:bodyPr/>
        <a:lstStyle/>
        <a:p>
          <a:pPr>
            <a:lnSpc>
              <a:spcPct val="100000"/>
            </a:lnSpc>
          </a:pPr>
          <a:r>
            <a:rPr lang="en-GB" b="0" i="0" dirty="0"/>
            <a:t>Curate survey to gather stakeholder insights, analyse knowledge sharing variations, and understand potential system users for practical solutions.</a:t>
          </a:r>
          <a:endParaRPr lang="en-US" dirty="0"/>
        </a:p>
      </dgm:t>
    </dgm:pt>
    <dgm:pt modelId="{46FD7EC0-67F1-405F-AE2E-0DAE8741CD6B}" type="parTrans" cxnId="{ABFC770A-A2B8-4989-9D0B-CC31FAB694F0}">
      <dgm:prSet/>
      <dgm:spPr/>
      <dgm:t>
        <a:bodyPr/>
        <a:lstStyle/>
        <a:p>
          <a:endParaRPr lang="en-US"/>
        </a:p>
      </dgm:t>
    </dgm:pt>
    <dgm:pt modelId="{A244B058-7FDB-4781-B6B6-376A9BA12645}" type="sibTrans" cxnId="{ABFC770A-A2B8-4989-9D0B-CC31FAB694F0}">
      <dgm:prSet/>
      <dgm:spPr/>
      <dgm:t>
        <a:bodyPr/>
        <a:lstStyle/>
        <a:p>
          <a:endParaRPr lang="en-US"/>
        </a:p>
      </dgm:t>
    </dgm:pt>
    <dgm:pt modelId="{8802F44A-9578-43B9-8F01-74766C1C914F}">
      <dgm:prSet/>
      <dgm:spPr/>
      <dgm:t>
        <a:bodyPr/>
        <a:lstStyle/>
        <a:p>
          <a:pPr>
            <a:lnSpc>
              <a:spcPct val="100000"/>
            </a:lnSpc>
            <a:defRPr b="1"/>
          </a:pPr>
          <a:r>
            <a:rPr lang="en-GB"/>
            <a:t>Alternate perspective questions:</a:t>
          </a:r>
          <a:endParaRPr lang="en-US"/>
        </a:p>
      </dgm:t>
    </dgm:pt>
    <dgm:pt modelId="{7916009C-4629-4357-9D5C-FCE0A75FD3AF}" type="parTrans" cxnId="{4822D5A0-65A6-48ED-9004-232D5530EB84}">
      <dgm:prSet/>
      <dgm:spPr/>
      <dgm:t>
        <a:bodyPr/>
        <a:lstStyle/>
        <a:p>
          <a:endParaRPr lang="en-US"/>
        </a:p>
      </dgm:t>
    </dgm:pt>
    <dgm:pt modelId="{F8DAF8AB-800C-4302-A4E9-A07DE45D9270}" type="sibTrans" cxnId="{4822D5A0-65A6-48ED-9004-232D5530EB84}">
      <dgm:prSet/>
      <dgm:spPr/>
      <dgm:t>
        <a:bodyPr/>
        <a:lstStyle/>
        <a:p>
          <a:endParaRPr lang="en-US"/>
        </a:p>
      </dgm:t>
    </dgm:pt>
    <dgm:pt modelId="{A4B2A9F7-327D-4917-8982-40CC9D0636EF}">
      <dgm:prSet/>
      <dgm:spPr/>
      <dgm:t>
        <a:bodyPr/>
        <a:lstStyle/>
        <a:p>
          <a:pPr>
            <a:lnSpc>
              <a:spcPct val="100000"/>
            </a:lnSpc>
          </a:pPr>
          <a:r>
            <a:rPr lang="en-GB" b="0" i="0" dirty="0"/>
            <a:t>Gather information on storage, sharing, and reading/watching habits to mitigate inadequate requirements during risk analysis.</a:t>
          </a:r>
          <a:endParaRPr lang="en-US" dirty="0"/>
        </a:p>
      </dgm:t>
    </dgm:pt>
    <dgm:pt modelId="{DFA3E978-C4EF-4C1C-A2AB-DEEEF5738756}" type="parTrans" cxnId="{CE61C801-3E77-4412-8718-71EBF4ED961E}">
      <dgm:prSet/>
      <dgm:spPr/>
      <dgm:t>
        <a:bodyPr/>
        <a:lstStyle/>
        <a:p>
          <a:endParaRPr lang="en-US"/>
        </a:p>
      </dgm:t>
    </dgm:pt>
    <dgm:pt modelId="{3810ECFF-04F5-4420-BBDF-F650FA600880}" type="sibTrans" cxnId="{CE61C801-3E77-4412-8718-71EBF4ED961E}">
      <dgm:prSet/>
      <dgm:spPr/>
      <dgm:t>
        <a:bodyPr/>
        <a:lstStyle/>
        <a:p>
          <a:endParaRPr lang="en-US"/>
        </a:p>
      </dgm:t>
    </dgm:pt>
    <dgm:pt modelId="{5DF27116-909E-4D6E-AAEA-82E1DFB07E26}">
      <dgm:prSet/>
      <dgm:spPr/>
      <dgm:t>
        <a:bodyPr/>
        <a:lstStyle/>
        <a:p>
          <a:pPr>
            <a:lnSpc>
              <a:spcPct val="100000"/>
            </a:lnSpc>
          </a:pPr>
          <a:endParaRPr lang="en-GB" dirty="0"/>
        </a:p>
      </dgm:t>
    </dgm:pt>
    <dgm:pt modelId="{B641D0B6-79DB-45F1-BE34-DCA2514AE063}" type="parTrans" cxnId="{AF7AFA1B-0EC3-4A02-8D9A-C8D1310ACC30}">
      <dgm:prSet/>
      <dgm:spPr/>
      <dgm:t>
        <a:bodyPr/>
        <a:lstStyle/>
        <a:p>
          <a:endParaRPr lang="en-GB"/>
        </a:p>
      </dgm:t>
    </dgm:pt>
    <dgm:pt modelId="{F3EB5867-9375-4B23-82C0-F031028733B0}" type="sibTrans" cxnId="{AF7AFA1B-0EC3-4A02-8D9A-C8D1310ACC30}">
      <dgm:prSet/>
      <dgm:spPr/>
      <dgm:t>
        <a:bodyPr/>
        <a:lstStyle/>
        <a:p>
          <a:endParaRPr lang="en-GB"/>
        </a:p>
      </dgm:t>
    </dgm:pt>
    <dgm:pt modelId="{EBE4D7CC-CC48-4CBD-98DD-DDB2A092AD0B}">
      <dgm:prSet/>
      <dgm:spPr/>
      <dgm:t>
        <a:bodyPr/>
        <a:lstStyle/>
        <a:p>
          <a:pPr>
            <a:lnSpc>
              <a:spcPct val="100000"/>
            </a:lnSpc>
          </a:pPr>
          <a:endParaRPr lang="en-GB" dirty="0"/>
        </a:p>
      </dgm:t>
    </dgm:pt>
    <dgm:pt modelId="{B9D578B1-08B4-4062-AA1D-6B316DAB9C1D}" type="parTrans" cxnId="{CAACD12D-A587-49DA-9031-15C3C0192AC4}">
      <dgm:prSet/>
      <dgm:spPr/>
      <dgm:t>
        <a:bodyPr/>
        <a:lstStyle/>
        <a:p>
          <a:endParaRPr lang="en-GB"/>
        </a:p>
      </dgm:t>
    </dgm:pt>
    <dgm:pt modelId="{14A45772-C428-423A-878F-0FAF3E5394B8}" type="sibTrans" cxnId="{CAACD12D-A587-49DA-9031-15C3C0192AC4}">
      <dgm:prSet/>
      <dgm:spPr/>
      <dgm:t>
        <a:bodyPr/>
        <a:lstStyle/>
        <a:p>
          <a:endParaRPr lang="en-GB"/>
        </a:p>
      </dgm:t>
    </dgm:pt>
    <dgm:pt modelId="{5B560064-642F-4D6C-AC60-4346DC0347B0}" type="pres">
      <dgm:prSet presAssocID="{8D70F540-5F75-4FA0-BC2E-1DDF7AD0FA93}" presName="root" presStyleCnt="0">
        <dgm:presLayoutVars>
          <dgm:dir/>
          <dgm:resizeHandles val="exact"/>
        </dgm:presLayoutVars>
      </dgm:prSet>
      <dgm:spPr/>
    </dgm:pt>
    <dgm:pt modelId="{93FE10ED-6899-410B-B71C-1036C219E75A}" type="pres">
      <dgm:prSet presAssocID="{9F286A38-407A-4098-ABF8-66EFF54D8C04}" presName="compNode" presStyleCnt="0"/>
      <dgm:spPr/>
    </dgm:pt>
    <dgm:pt modelId="{33D6CE52-6708-4E3C-ADD6-287E754CB3E1}" type="pres">
      <dgm:prSet presAssocID="{9F286A38-407A-4098-ABF8-66EFF54D8C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3AC67503-8385-47D6-8197-3DE94B5BB69E}" type="pres">
      <dgm:prSet presAssocID="{9F286A38-407A-4098-ABF8-66EFF54D8C04}" presName="iconSpace" presStyleCnt="0"/>
      <dgm:spPr/>
    </dgm:pt>
    <dgm:pt modelId="{222BB2A7-0788-46A8-91FB-45FA81F21C36}" type="pres">
      <dgm:prSet presAssocID="{9F286A38-407A-4098-ABF8-66EFF54D8C04}" presName="parTx" presStyleLbl="revTx" presStyleIdx="0" presStyleCnt="6">
        <dgm:presLayoutVars>
          <dgm:chMax val="0"/>
          <dgm:chPref val="0"/>
        </dgm:presLayoutVars>
      </dgm:prSet>
      <dgm:spPr/>
    </dgm:pt>
    <dgm:pt modelId="{FFB55085-3222-419E-8290-9FC08518917B}" type="pres">
      <dgm:prSet presAssocID="{9F286A38-407A-4098-ABF8-66EFF54D8C04}" presName="txSpace" presStyleCnt="0"/>
      <dgm:spPr/>
    </dgm:pt>
    <dgm:pt modelId="{DFDE55E0-6279-4059-8FB3-FD751F673255}" type="pres">
      <dgm:prSet presAssocID="{9F286A38-407A-4098-ABF8-66EFF54D8C04}" presName="desTx" presStyleLbl="revTx" presStyleIdx="1" presStyleCnt="6">
        <dgm:presLayoutVars/>
      </dgm:prSet>
      <dgm:spPr/>
    </dgm:pt>
    <dgm:pt modelId="{90D0321E-97DB-4ED4-912E-FBBD0864AC77}" type="pres">
      <dgm:prSet presAssocID="{9DF07438-3BAF-4D01-9EFC-93E50A313D77}" presName="sibTrans" presStyleCnt="0"/>
      <dgm:spPr/>
    </dgm:pt>
    <dgm:pt modelId="{FE965B66-CC65-48B6-AAA6-8B2BA49377B1}" type="pres">
      <dgm:prSet presAssocID="{AFA698B2-DF39-4B3F-9643-E68E0FE9F3EE}" presName="compNode" presStyleCnt="0"/>
      <dgm:spPr/>
    </dgm:pt>
    <dgm:pt modelId="{85155B40-1508-4BDC-A0C4-650800A1E33A}" type="pres">
      <dgm:prSet presAssocID="{AFA698B2-DF39-4B3F-9643-E68E0FE9F3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73B56C8-81C0-4B0E-8313-3D9DEC1D6ED5}" type="pres">
      <dgm:prSet presAssocID="{AFA698B2-DF39-4B3F-9643-E68E0FE9F3EE}" presName="iconSpace" presStyleCnt="0"/>
      <dgm:spPr/>
    </dgm:pt>
    <dgm:pt modelId="{AA66834F-D50B-4C7C-9405-D57826E415B4}" type="pres">
      <dgm:prSet presAssocID="{AFA698B2-DF39-4B3F-9643-E68E0FE9F3EE}" presName="parTx" presStyleLbl="revTx" presStyleIdx="2" presStyleCnt="6">
        <dgm:presLayoutVars>
          <dgm:chMax val="0"/>
          <dgm:chPref val="0"/>
        </dgm:presLayoutVars>
      </dgm:prSet>
      <dgm:spPr/>
    </dgm:pt>
    <dgm:pt modelId="{87A0EBFD-D9BC-49B1-B56E-C2D99A82B205}" type="pres">
      <dgm:prSet presAssocID="{AFA698B2-DF39-4B3F-9643-E68E0FE9F3EE}" presName="txSpace" presStyleCnt="0"/>
      <dgm:spPr/>
    </dgm:pt>
    <dgm:pt modelId="{C18A472A-5792-4122-97B7-EF5BA1EB9055}" type="pres">
      <dgm:prSet presAssocID="{AFA698B2-DF39-4B3F-9643-E68E0FE9F3EE}" presName="desTx" presStyleLbl="revTx" presStyleIdx="3" presStyleCnt="6">
        <dgm:presLayoutVars/>
      </dgm:prSet>
      <dgm:spPr/>
    </dgm:pt>
    <dgm:pt modelId="{2EA44C12-5D73-4467-BF4A-04ABC304A2F6}" type="pres">
      <dgm:prSet presAssocID="{0AB330B4-4BA7-4C50-8FE8-235D69700CCB}" presName="sibTrans" presStyleCnt="0"/>
      <dgm:spPr/>
    </dgm:pt>
    <dgm:pt modelId="{4AAE627F-1D58-4E07-BC36-D72C24C2BBD5}" type="pres">
      <dgm:prSet presAssocID="{8802F44A-9578-43B9-8F01-74766C1C914F}" presName="compNode" presStyleCnt="0"/>
      <dgm:spPr/>
    </dgm:pt>
    <dgm:pt modelId="{ED66129E-0834-44E5-8EDD-97503D4F3339}" type="pres">
      <dgm:prSet presAssocID="{8802F44A-9578-43B9-8F01-74766C1C9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2F98293D-08FB-4A2D-B2C1-3508E9CA002E}" type="pres">
      <dgm:prSet presAssocID="{8802F44A-9578-43B9-8F01-74766C1C914F}" presName="iconSpace" presStyleCnt="0"/>
      <dgm:spPr/>
    </dgm:pt>
    <dgm:pt modelId="{3649CC6B-0AD4-4326-9A8D-0F60FCE74BD7}" type="pres">
      <dgm:prSet presAssocID="{8802F44A-9578-43B9-8F01-74766C1C914F}" presName="parTx" presStyleLbl="revTx" presStyleIdx="4" presStyleCnt="6">
        <dgm:presLayoutVars>
          <dgm:chMax val="0"/>
          <dgm:chPref val="0"/>
        </dgm:presLayoutVars>
      </dgm:prSet>
      <dgm:spPr/>
    </dgm:pt>
    <dgm:pt modelId="{74C6DBF9-64AD-4FDC-8374-12B05247577F}" type="pres">
      <dgm:prSet presAssocID="{8802F44A-9578-43B9-8F01-74766C1C914F}" presName="txSpace" presStyleCnt="0"/>
      <dgm:spPr/>
    </dgm:pt>
    <dgm:pt modelId="{31A4971A-776E-46B2-BF28-F4A41D250643}" type="pres">
      <dgm:prSet presAssocID="{8802F44A-9578-43B9-8F01-74766C1C914F}" presName="desTx" presStyleLbl="revTx" presStyleIdx="5" presStyleCnt="6">
        <dgm:presLayoutVars/>
      </dgm:prSet>
      <dgm:spPr/>
    </dgm:pt>
  </dgm:ptLst>
  <dgm:cxnLst>
    <dgm:cxn modelId="{CE61C801-3E77-4412-8718-71EBF4ED961E}" srcId="{8802F44A-9578-43B9-8F01-74766C1C914F}" destId="{A4B2A9F7-327D-4917-8982-40CC9D0636EF}" srcOrd="0" destOrd="0" parTransId="{DFA3E978-C4EF-4C1C-A2AB-DEEEF5738756}" sibTransId="{3810ECFF-04F5-4420-BBDF-F650FA600880}"/>
    <dgm:cxn modelId="{69554005-3A4A-4640-8D8B-52FEBBF4C131}" type="presOf" srcId="{EBE4D7CC-CC48-4CBD-98DD-DDB2A092AD0B}" destId="{31A4971A-776E-46B2-BF28-F4A41D250643}" srcOrd="0" destOrd="1" presId="urn:microsoft.com/office/officeart/2018/2/layout/IconLabelDescriptionList"/>
    <dgm:cxn modelId="{ABFC770A-A2B8-4989-9D0B-CC31FAB694F0}" srcId="{AFA698B2-DF39-4B3F-9643-E68E0FE9F3EE}" destId="{0537D7BC-EAB0-419F-96FB-3BB8388AF9C8}" srcOrd="0" destOrd="0" parTransId="{46FD7EC0-67F1-405F-AE2E-0DAE8741CD6B}" sibTransId="{A244B058-7FDB-4781-B6B6-376A9BA12645}"/>
    <dgm:cxn modelId="{7D864211-3066-41D2-9273-F939663EA2AF}" type="presOf" srcId="{8802F44A-9578-43B9-8F01-74766C1C914F}" destId="{3649CC6B-0AD4-4326-9A8D-0F60FCE74BD7}" srcOrd="0" destOrd="0" presId="urn:microsoft.com/office/officeart/2018/2/layout/IconLabelDescriptionList"/>
    <dgm:cxn modelId="{9F36D111-885B-4678-97C2-270EBF2EE2A8}" type="presOf" srcId="{0537D7BC-EAB0-419F-96FB-3BB8388AF9C8}" destId="{C18A472A-5792-4122-97B7-EF5BA1EB9055}" srcOrd="0" destOrd="0" presId="urn:microsoft.com/office/officeart/2018/2/layout/IconLabelDescriptionList"/>
    <dgm:cxn modelId="{AF7AFA1B-0EC3-4A02-8D9A-C8D1310ACC30}" srcId="{9F286A38-407A-4098-ABF8-66EFF54D8C04}" destId="{5DF27116-909E-4D6E-AAEA-82E1DFB07E26}" srcOrd="1" destOrd="0" parTransId="{B641D0B6-79DB-45F1-BE34-DCA2514AE063}" sibTransId="{F3EB5867-9375-4B23-82C0-F031028733B0}"/>
    <dgm:cxn modelId="{CAACD12D-A587-49DA-9031-15C3C0192AC4}" srcId="{8802F44A-9578-43B9-8F01-74766C1C914F}" destId="{EBE4D7CC-CC48-4CBD-98DD-DDB2A092AD0B}" srcOrd="1" destOrd="0" parTransId="{B9D578B1-08B4-4062-AA1D-6B316DAB9C1D}" sibTransId="{14A45772-C428-423A-878F-0FAF3E5394B8}"/>
    <dgm:cxn modelId="{4BF2173D-4F91-46AE-8397-BF3101D6145C}" type="presOf" srcId="{0E329409-49B4-4969-96CF-B50D283D744E}" destId="{DFDE55E0-6279-4059-8FB3-FD751F673255}" srcOrd="0" destOrd="0" presId="urn:microsoft.com/office/officeart/2018/2/layout/IconLabelDescriptionList"/>
    <dgm:cxn modelId="{09B56260-74C4-445B-8E78-C618A9DAFFA3}" type="presOf" srcId="{8D70F540-5F75-4FA0-BC2E-1DDF7AD0FA93}" destId="{5B560064-642F-4D6C-AC60-4346DC0347B0}" srcOrd="0" destOrd="0" presId="urn:microsoft.com/office/officeart/2018/2/layout/IconLabelDescriptionList"/>
    <dgm:cxn modelId="{AAF78B62-AFA5-49F2-B2C3-36AF7A9355D0}" srcId="{8D70F540-5F75-4FA0-BC2E-1DDF7AD0FA93}" destId="{9F286A38-407A-4098-ABF8-66EFF54D8C04}" srcOrd="0" destOrd="0" parTransId="{8746E6B1-A997-466E-B988-877AE18E6E03}" sibTransId="{9DF07438-3BAF-4D01-9EFC-93E50A313D77}"/>
    <dgm:cxn modelId="{4822D5A0-65A6-48ED-9004-232D5530EB84}" srcId="{8D70F540-5F75-4FA0-BC2E-1DDF7AD0FA93}" destId="{8802F44A-9578-43B9-8F01-74766C1C914F}" srcOrd="2" destOrd="0" parTransId="{7916009C-4629-4357-9D5C-FCE0A75FD3AF}" sibTransId="{F8DAF8AB-800C-4302-A4E9-A07DE45D9270}"/>
    <dgm:cxn modelId="{50019AAF-98A0-4977-88BA-C37DAF7D2DFE}" type="presOf" srcId="{A4B2A9F7-327D-4917-8982-40CC9D0636EF}" destId="{31A4971A-776E-46B2-BF28-F4A41D250643}" srcOrd="0" destOrd="0" presId="urn:microsoft.com/office/officeart/2018/2/layout/IconLabelDescriptionList"/>
    <dgm:cxn modelId="{9D6C3CC1-2F96-42A5-9241-187F15CA4FBD}" srcId="{9F286A38-407A-4098-ABF8-66EFF54D8C04}" destId="{0E329409-49B4-4969-96CF-B50D283D744E}" srcOrd="0" destOrd="0" parTransId="{DDD7E672-D2C5-4558-9F0F-EC4145E7AAC6}" sibTransId="{373D3660-F90F-42DE-BE59-A036DCC69F94}"/>
    <dgm:cxn modelId="{A9BBA2C4-614B-4922-B26A-505E29127864}" srcId="{8D70F540-5F75-4FA0-BC2E-1DDF7AD0FA93}" destId="{AFA698B2-DF39-4B3F-9643-E68E0FE9F3EE}" srcOrd="1" destOrd="0" parTransId="{3E967451-FF2C-4F06-9854-C3081418D512}" sibTransId="{0AB330B4-4BA7-4C50-8FE8-235D69700CCB}"/>
    <dgm:cxn modelId="{3849BBC4-A4FA-4939-ABF0-6A09EFD03553}" type="presOf" srcId="{5DF27116-909E-4D6E-AAEA-82E1DFB07E26}" destId="{DFDE55E0-6279-4059-8FB3-FD751F673255}" srcOrd="0" destOrd="1" presId="urn:microsoft.com/office/officeart/2018/2/layout/IconLabelDescriptionList"/>
    <dgm:cxn modelId="{271CF8DD-5D80-40B9-AF10-C7D5DF34D645}" type="presOf" srcId="{AFA698B2-DF39-4B3F-9643-E68E0FE9F3EE}" destId="{AA66834F-D50B-4C7C-9405-D57826E415B4}" srcOrd="0" destOrd="0" presId="urn:microsoft.com/office/officeart/2018/2/layout/IconLabelDescriptionList"/>
    <dgm:cxn modelId="{E14D6CF4-C73A-4881-85F2-31ED887F9D3C}" type="presOf" srcId="{9F286A38-407A-4098-ABF8-66EFF54D8C04}" destId="{222BB2A7-0788-46A8-91FB-45FA81F21C36}" srcOrd="0" destOrd="0" presId="urn:microsoft.com/office/officeart/2018/2/layout/IconLabelDescriptionList"/>
    <dgm:cxn modelId="{8E0EB37E-C57C-4521-B487-271975571C1C}" type="presParOf" srcId="{5B560064-642F-4D6C-AC60-4346DC0347B0}" destId="{93FE10ED-6899-410B-B71C-1036C219E75A}" srcOrd="0" destOrd="0" presId="urn:microsoft.com/office/officeart/2018/2/layout/IconLabelDescriptionList"/>
    <dgm:cxn modelId="{2A688072-8766-431D-88B6-F7AC86C7CE16}" type="presParOf" srcId="{93FE10ED-6899-410B-B71C-1036C219E75A}" destId="{33D6CE52-6708-4E3C-ADD6-287E754CB3E1}" srcOrd="0" destOrd="0" presId="urn:microsoft.com/office/officeart/2018/2/layout/IconLabelDescriptionList"/>
    <dgm:cxn modelId="{EBFFD323-B400-44F0-A711-C1D4BD90A9DC}" type="presParOf" srcId="{93FE10ED-6899-410B-B71C-1036C219E75A}" destId="{3AC67503-8385-47D6-8197-3DE94B5BB69E}" srcOrd="1" destOrd="0" presId="urn:microsoft.com/office/officeart/2018/2/layout/IconLabelDescriptionList"/>
    <dgm:cxn modelId="{58F9131B-FA94-4543-A0F4-92A92F5EDEB2}" type="presParOf" srcId="{93FE10ED-6899-410B-B71C-1036C219E75A}" destId="{222BB2A7-0788-46A8-91FB-45FA81F21C36}" srcOrd="2" destOrd="0" presId="urn:microsoft.com/office/officeart/2018/2/layout/IconLabelDescriptionList"/>
    <dgm:cxn modelId="{E60F4298-E3B0-401C-BC3D-0D8AF6BAEB6A}" type="presParOf" srcId="{93FE10ED-6899-410B-B71C-1036C219E75A}" destId="{FFB55085-3222-419E-8290-9FC08518917B}" srcOrd="3" destOrd="0" presId="urn:microsoft.com/office/officeart/2018/2/layout/IconLabelDescriptionList"/>
    <dgm:cxn modelId="{2D2DEDFE-6D84-4FE3-A08C-D7E6841CB155}" type="presParOf" srcId="{93FE10ED-6899-410B-B71C-1036C219E75A}" destId="{DFDE55E0-6279-4059-8FB3-FD751F673255}" srcOrd="4" destOrd="0" presId="urn:microsoft.com/office/officeart/2018/2/layout/IconLabelDescriptionList"/>
    <dgm:cxn modelId="{12CEECF1-1030-4ED7-A91C-119FB115922A}" type="presParOf" srcId="{5B560064-642F-4D6C-AC60-4346DC0347B0}" destId="{90D0321E-97DB-4ED4-912E-FBBD0864AC77}" srcOrd="1" destOrd="0" presId="urn:microsoft.com/office/officeart/2018/2/layout/IconLabelDescriptionList"/>
    <dgm:cxn modelId="{C693D175-33DC-46D0-8DC2-F4E980EF4331}" type="presParOf" srcId="{5B560064-642F-4D6C-AC60-4346DC0347B0}" destId="{FE965B66-CC65-48B6-AAA6-8B2BA49377B1}" srcOrd="2" destOrd="0" presId="urn:microsoft.com/office/officeart/2018/2/layout/IconLabelDescriptionList"/>
    <dgm:cxn modelId="{823196E5-E0AB-4BFC-86DB-864C5457A589}" type="presParOf" srcId="{FE965B66-CC65-48B6-AAA6-8B2BA49377B1}" destId="{85155B40-1508-4BDC-A0C4-650800A1E33A}" srcOrd="0" destOrd="0" presId="urn:microsoft.com/office/officeart/2018/2/layout/IconLabelDescriptionList"/>
    <dgm:cxn modelId="{B2E43FED-8813-4C7C-927F-1F41E8F0D965}" type="presParOf" srcId="{FE965B66-CC65-48B6-AAA6-8B2BA49377B1}" destId="{773B56C8-81C0-4B0E-8313-3D9DEC1D6ED5}" srcOrd="1" destOrd="0" presId="urn:microsoft.com/office/officeart/2018/2/layout/IconLabelDescriptionList"/>
    <dgm:cxn modelId="{9C95711C-2DDA-435F-87BA-E49A9F686363}" type="presParOf" srcId="{FE965B66-CC65-48B6-AAA6-8B2BA49377B1}" destId="{AA66834F-D50B-4C7C-9405-D57826E415B4}" srcOrd="2" destOrd="0" presId="urn:microsoft.com/office/officeart/2018/2/layout/IconLabelDescriptionList"/>
    <dgm:cxn modelId="{9B2EE356-9869-4300-8493-1C652EB5FB2C}" type="presParOf" srcId="{FE965B66-CC65-48B6-AAA6-8B2BA49377B1}" destId="{87A0EBFD-D9BC-49B1-B56E-C2D99A82B205}" srcOrd="3" destOrd="0" presId="urn:microsoft.com/office/officeart/2018/2/layout/IconLabelDescriptionList"/>
    <dgm:cxn modelId="{1F808C05-DE73-4D47-9E04-596B03707AF7}" type="presParOf" srcId="{FE965B66-CC65-48B6-AAA6-8B2BA49377B1}" destId="{C18A472A-5792-4122-97B7-EF5BA1EB9055}" srcOrd="4" destOrd="0" presId="urn:microsoft.com/office/officeart/2018/2/layout/IconLabelDescriptionList"/>
    <dgm:cxn modelId="{B3319005-0B0E-4FE8-8A23-CC2CA11D25E1}" type="presParOf" srcId="{5B560064-642F-4D6C-AC60-4346DC0347B0}" destId="{2EA44C12-5D73-4467-BF4A-04ABC304A2F6}" srcOrd="3" destOrd="0" presId="urn:microsoft.com/office/officeart/2018/2/layout/IconLabelDescriptionList"/>
    <dgm:cxn modelId="{EB35F1CD-1B81-49EC-88EB-59C1F84A24CE}" type="presParOf" srcId="{5B560064-642F-4D6C-AC60-4346DC0347B0}" destId="{4AAE627F-1D58-4E07-BC36-D72C24C2BBD5}" srcOrd="4" destOrd="0" presId="urn:microsoft.com/office/officeart/2018/2/layout/IconLabelDescriptionList"/>
    <dgm:cxn modelId="{42576BB8-30FC-470E-9580-1676F4C02556}" type="presParOf" srcId="{4AAE627F-1D58-4E07-BC36-D72C24C2BBD5}" destId="{ED66129E-0834-44E5-8EDD-97503D4F3339}" srcOrd="0" destOrd="0" presId="urn:microsoft.com/office/officeart/2018/2/layout/IconLabelDescriptionList"/>
    <dgm:cxn modelId="{C5FEEA32-2A21-46F1-BAC7-9B4A2D95F2A6}" type="presParOf" srcId="{4AAE627F-1D58-4E07-BC36-D72C24C2BBD5}" destId="{2F98293D-08FB-4A2D-B2C1-3508E9CA002E}" srcOrd="1" destOrd="0" presId="urn:microsoft.com/office/officeart/2018/2/layout/IconLabelDescriptionList"/>
    <dgm:cxn modelId="{9C8232FB-4758-43C1-B302-4D8B07823EA2}" type="presParOf" srcId="{4AAE627F-1D58-4E07-BC36-D72C24C2BBD5}" destId="{3649CC6B-0AD4-4326-9A8D-0F60FCE74BD7}" srcOrd="2" destOrd="0" presId="urn:microsoft.com/office/officeart/2018/2/layout/IconLabelDescriptionList"/>
    <dgm:cxn modelId="{185D4DD1-A7DD-432E-B6B3-63940F334B25}" type="presParOf" srcId="{4AAE627F-1D58-4E07-BC36-D72C24C2BBD5}" destId="{74C6DBF9-64AD-4FDC-8374-12B05247577F}" srcOrd="3" destOrd="0" presId="urn:microsoft.com/office/officeart/2018/2/layout/IconLabelDescriptionList"/>
    <dgm:cxn modelId="{6F2145A5-5243-454D-8461-CEB98CF54A55}" type="presParOf" srcId="{4AAE627F-1D58-4E07-BC36-D72C24C2BBD5}" destId="{31A4971A-776E-46B2-BF28-F4A41D25064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9C17A4-04B3-41B9-A4BD-AC0A419EB7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4DD0D-3783-4D70-BD91-FC67D57172E5}">
      <dgm:prSet/>
      <dgm:spPr/>
      <dgm:t>
        <a:bodyPr/>
        <a:lstStyle/>
        <a:p>
          <a:pPr>
            <a:lnSpc>
              <a:spcPct val="100000"/>
            </a:lnSpc>
          </a:pPr>
          <a:r>
            <a:rPr lang="en-GB" dirty="0"/>
            <a:t>User Authentication and Authorization</a:t>
          </a:r>
          <a:endParaRPr lang="en-US" dirty="0"/>
        </a:p>
      </dgm:t>
    </dgm:pt>
    <dgm:pt modelId="{D678BE0B-1BD0-4BA3-9DE7-6BFC9C947D79}" type="parTrans" cxnId="{37E6E761-C330-48DE-946B-8E5E2D54D93E}">
      <dgm:prSet/>
      <dgm:spPr/>
      <dgm:t>
        <a:bodyPr/>
        <a:lstStyle/>
        <a:p>
          <a:endParaRPr lang="en-US"/>
        </a:p>
      </dgm:t>
    </dgm:pt>
    <dgm:pt modelId="{E8B71A34-5B54-473B-8358-758A95A69BC8}" type="sibTrans" cxnId="{37E6E761-C330-48DE-946B-8E5E2D54D93E}">
      <dgm:prSet/>
      <dgm:spPr/>
      <dgm:t>
        <a:bodyPr/>
        <a:lstStyle/>
        <a:p>
          <a:endParaRPr lang="en-US"/>
        </a:p>
      </dgm:t>
    </dgm:pt>
    <dgm:pt modelId="{8B4EF516-F0E3-4ECF-AD11-27D9832101BE}">
      <dgm:prSet custT="1"/>
      <dgm:spPr/>
      <dgm:t>
        <a:bodyPr/>
        <a:lstStyle/>
        <a:p>
          <a:pPr>
            <a:lnSpc>
              <a:spcPct val="100000"/>
            </a:lnSpc>
          </a:pPr>
          <a:r>
            <a:rPr lang="en-GB" sz="1050" b="0" i="0" dirty="0"/>
            <a:t>Integration with Active Directory for Single Sign-On (SSO) simplifying user authentication and granting different levels of authorization to admins and regular users</a:t>
          </a:r>
          <a:endParaRPr lang="en-US" sz="1050" dirty="0"/>
        </a:p>
      </dgm:t>
    </dgm:pt>
    <dgm:pt modelId="{BECE1F7C-C2B7-4C8E-AF57-F4CA661A60A8}" type="parTrans" cxnId="{125D810D-3485-4ADB-817C-323F4206977E}">
      <dgm:prSet/>
      <dgm:spPr/>
      <dgm:t>
        <a:bodyPr/>
        <a:lstStyle/>
        <a:p>
          <a:endParaRPr lang="en-US"/>
        </a:p>
      </dgm:t>
    </dgm:pt>
    <dgm:pt modelId="{2794A60E-600E-4EC5-80A0-D357A048CD0A}" type="sibTrans" cxnId="{125D810D-3485-4ADB-817C-323F4206977E}">
      <dgm:prSet/>
      <dgm:spPr/>
      <dgm:t>
        <a:bodyPr/>
        <a:lstStyle/>
        <a:p>
          <a:endParaRPr lang="en-US"/>
        </a:p>
      </dgm:t>
    </dgm:pt>
    <dgm:pt modelId="{84331771-FB28-4D07-95FD-27D55C5674E9}">
      <dgm:prSet/>
      <dgm:spPr/>
      <dgm:t>
        <a:bodyPr/>
        <a:lstStyle/>
        <a:p>
          <a:pPr>
            <a:lnSpc>
              <a:spcPct val="100000"/>
            </a:lnSpc>
          </a:pPr>
          <a:r>
            <a:rPr lang="en-GB"/>
            <a:t>Content Creation and Management</a:t>
          </a:r>
          <a:endParaRPr lang="en-US"/>
        </a:p>
      </dgm:t>
    </dgm:pt>
    <dgm:pt modelId="{5088A1FE-C29E-4B94-B7DA-C9FB8A88F5F9}" type="parTrans" cxnId="{3D2ACEBF-FA28-4681-AC43-6052134B3340}">
      <dgm:prSet/>
      <dgm:spPr/>
      <dgm:t>
        <a:bodyPr/>
        <a:lstStyle/>
        <a:p>
          <a:endParaRPr lang="en-US"/>
        </a:p>
      </dgm:t>
    </dgm:pt>
    <dgm:pt modelId="{EBE2845A-D759-4452-8FFF-8EB8DF07D7DC}" type="sibTrans" cxnId="{3D2ACEBF-FA28-4681-AC43-6052134B3340}">
      <dgm:prSet/>
      <dgm:spPr/>
      <dgm:t>
        <a:bodyPr/>
        <a:lstStyle/>
        <a:p>
          <a:endParaRPr lang="en-US"/>
        </a:p>
      </dgm:t>
    </dgm:pt>
    <dgm:pt modelId="{416F1D5B-7DB1-430B-9258-560F83016164}">
      <dgm:prSet custT="1"/>
      <dgm:spPr/>
      <dgm:t>
        <a:bodyPr/>
        <a:lstStyle/>
        <a:p>
          <a:pPr>
            <a:lnSpc>
              <a:spcPct val="100000"/>
            </a:lnSpc>
          </a:pPr>
          <a:r>
            <a:rPr lang="en-GB" sz="1050" b="0" i="0" dirty="0"/>
            <a:t>Users can create and publish new content (articles, free form, and books), while admins manage content by reviewing, approving, and removing or archiving posts as needed</a:t>
          </a:r>
          <a:endParaRPr lang="en-US" sz="1050" dirty="0"/>
        </a:p>
      </dgm:t>
    </dgm:pt>
    <dgm:pt modelId="{93FCD077-DC4A-4ED0-AE6C-2F0218710492}" type="parTrans" cxnId="{DF187E7D-0481-4054-B405-65F87C4DB938}">
      <dgm:prSet/>
      <dgm:spPr/>
      <dgm:t>
        <a:bodyPr/>
        <a:lstStyle/>
        <a:p>
          <a:endParaRPr lang="en-US"/>
        </a:p>
      </dgm:t>
    </dgm:pt>
    <dgm:pt modelId="{6BE21EBA-7CB9-4BFE-AE7B-6B5885353363}" type="sibTrans" cxnId="{DF187E7D-0481-4054-B405-65F87C4DB938}">
      <dgm:prSet/>
      <dgm:spPr/>
      <dgm:t>
        <a:bodyPr/>
        <a:lstStyle/>
        <a:p>
          <a:endParaRPr lang="en-US"/>
        </a:p>
      </dgm:t>
    </dgm:pt>
    <dgm:pt modelId="{116184BF-D2E0-43FA-9181-6FB66FE8EE99}">
      <dgm:prSet/>
      <dgm:spPr/>
      <dgm:t>
        <a:bodyPr/>
        <a:lstStyle/>
        <a:p>
          <a:pPr>
            <a:lnSpc>
              <a:spcPct val="100000"/>
            </a:lnSpc>
          </a:pPr>
          <a:r>
            <a:rPr lang="en-GB"/>
            <a:t>Tagging and Search Functionality</a:t>
          </a:r>
          <a:endParaRPr lang="en-US"/>
        </a:p>
      </dgm:t>
    </dgm:pt>
    <dgm:pt modelId="{BBB89BB9-D0E1-4415-A6AB-EE2963CFD121}" type="parTrans" cxnId="{FFCCE0C8-8390-4CEC-83D5-4157ED612E74}">
      <dgm:prSet/>
      <dgm:spPr/>
      <dgm:t>
        <a:bodyPr/>
        <a:lstStyle/>
        <a:p>
          <a:endParaRPr lang="en-US"/>
        </a:p>
      </dgm:t>
    </dgm:pt>
    <dgm:pt modelId="{371A8051-171B-4C25-890F-66B12ED2F665}" type="sibTrans" cxnId="{FFCCE0C8-8390-4CEC-83D5-4157ED612E74}">
      <dgm:prSet/>
      <dgm:spPr/>
      <dgm:t>
        <a:bodyPr/>
        <a:lstStyle/>
        <a:p>
          <a:endParaRPr lang="en-US"/>
        </a:p>
      </dgm:t>
    </dgm:pt>
    <dgm:pt modelId="{7CF33D8D-D7C9-42F0-B823-3085C00B911C}">
      <dgm:prSet custT="1"/>
      <dgm:spPr/>
      <dgm:t>
        <a:bodyPr/>
        <a:lstStyle/>
        <a:p>
          <a:pPr>
            <a:lnSpc>
              <a:spcPct val="100000"/>
            </a:lnSpc>
          </a:pPr>
          <a:r>
            <a:rPr lang="en-GB" sz="1050" b="0" i="0" dirty="0"/>
            <a:t>The platform offers a robust tagging system for users to tag their posts with relevant keywords and categories, accompanied by a powerful search function to easily find content based on specific keywords or categories</a:t>
          </a:r>
          <a:endParaRPr lang="en-US" sz="1050" dirty="0"/>
        </a:p>
      </dgm:t>
    </dgm:pt>
    <dgm:pt modelId="{4CAAEC24-2EA8-4ACC-B806-93624AF2691E}" type="parTrans" cxnId="{DDD8CDEB-127A-4440-B0CA-64AC2B0E50EB}">
      <dgm:prSet/>
      <dgm:spPr/>
      <dgm:t>
        <a:bodyPr/>
        <a:lstStyle/>
        <a:p>
          <a:endParaRPr lang="en-US"/>
        </a:p>
      </dgm:t>
    </dgm:pt>
    <dgm:pt modelId="{B976AE7F-FBC5-4409-B2F2-9E6E2F9D8307}" type="sibTrans" cxnId="{DDD8CDEB-127A-4440-B0CA-64AC2B0E50EB}">
      <dgm:prSet/>
      <dgm:spPr/>
      <dgm:t>
        <a:bodyPr/>
        <a:lstStyle/>
        <a:p>
          <a:endParaRPr lang="en-US"/>
        </a:p>
      </dgm:t>
    </dgm:pt>
    <dgm:pt modelId="{B2B3DB02-792D-4546-94DD-CDD55F581D3A}" type="pres">
      <dgm:prSet presAssocID="{289C17A4-04B3-41B9-A4BD-AC0A419EB79C}" presName="root" presStyleCnt="0">
        <dgm:presLayoutVars>
          <dgm:dir/>
          <dgm:resizeHandles val="exact"/>
        </dgm:presLayoutVars>
      </dgm:prSet>
      <dgm:spPr/>
    </dgm:pt>
    <dgm:pt modelId="{42E5383C-82DE-4DC0-BF66-E48E235FCE62}" type="pres">
      <dgm:prSet presAssocID="{BA44DD0D-3783-4D70-BD91-FC67D57172E5}" presName="compNode" presStyleCnt="0"/>
      <dgm:spPr/>
    </dgm:pt>
    <dgm:pt modelId="{B0E0E491-9406-47BD-A2C4-21E413C1C7AE}" type="pres">
      <dgm:prSet presAssocID="{BA44DD0D-3783-4D70-BD91-FC67D57172E5}" presName="bgRect" presStyleLbl="bgShp" presStyleIdx="0" presStyleCnt="3" custLinFactNeighborX="-1061" custLinFactNeighborY="-4420"/>
      <dgm:spPr/>
    </dgm:pt>
    <dgm:pt modelId="{1D50B0BF-1227-4B4F-8EFB-B363EED1FEA9}" type="pres">
      <dgm:prSet presAssocID="{BA44DD0D-3783-4D70-BD91-FC67D57172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391610E-1D33-44C4-9DC0-1E87D6D1E4DF}" type="pres">
      <dgm:prSet presAssocID="{BA44DD0D-3783-4D70-BD91-FC67D57172E5}" presName="spaceRect" presStyleCnt="0"/>
      <dgm:spPr/>
    </dgm:pt>
    <dgm:pt modelId="{AB677F58-03C5-4963-BBEC-FF4B2BECCC28}" type="pres">
      <dgm:prSet presAssocID="{BA44DD0D-3783-4D70-BD91-FC67D57172E5}" presName="parTx" presStyleLbl="revTx" presStyleIdx="0" presStyleCnt="6">
        <dgm:presLayoutVars>
          <dgm:chMax val="0"/>
          <dgm:chPref val="0"/>
        </dgm:presLayoutVars>
      </dgm:prSet>
      <dgm:spPr/>
    </dgm:pt>
    <dgm:pt modelId="{D98DD8BF-4EAE-4C83-9D39-59E692D4FA05}" type="pres">
      <dgm:prSet presAssocID="{BA44DD0D-3783-4D70-BD91-FC67D57172E5}" presName="desTx" presStyleLbl="revTx" presStyleIdx="1" presStyleCnt="6">
        <dgm:presLayoutVars/>
      </dgm:prSet>
      <dgm:spPr/>
    </dgm:pt>
    <dgm:pt modelId="{9BE80DD0-6E89-42CA-AD9A-EC497955FA6D}" type="pres">
      <dgm:prSet presAssocID="{E8B71A34-5B54-473B-8358-758A95A69BC8}" presName="sibTrans" presStyleCnt="0"/>
      <dgm:spPr/>
    </dgm:pt>
    <dgm:pt modelId="{02240800-6750-4BB5-8345-04C656DBACA3}" type="pres">
      <dgm:prSet presAssocID="{84331771-FB28-4D07-95FD-27D55C5674E9}" presName="compNode" presStyleCnt="0"/>
      <dgm:spPr/>
    </dgm:pt>
    <dgm:pt modelId="{DE774C5E-B7F5-4118-BB6F-D41E5377510C}" type="pres">
      <dgm:prSet presAssocID="{84331771-FB28-4D07-95FD-27D55C5674E9}" presName="bgRect" presStyleLbl="bgShp" presStyleIdx="1" presStyleCnt="3"/>
      <dgm:spPr/>
    </dgm:pt>
    <dgm:pt modelId="{A88A6395-C893-476F-82C4-8A20AFC269D2}" type="pres">
      <dgm:prSet presAssocID="{84331771-FB28-4D07-95FD-27D55C567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A6AF6083-98EA-4D32-A45F-61E76FEC233E}" type="pres">
      <dgm:prSet presAssocID="{84331771-FB28-4D07-95FD-27D55C5674E9}" presName="spaceRect" presStyleCnt="0"/>
      <dgm:spPr/>
    </dgm:pt>
    <dgm:pt modelId="{B92DE953-CC83-413E-885E-E3F4D32C0E5C}" type="pres">
      <dgm:prSet presAssocID="{84331771-FB28-4D07-95FD-27D55C5674E9}" presName="parTx" presStyleLbl="revTx" presStyleIdx="2" presStyleCnt="6">
        <dgm:presLayoutVars>
          <dgm:chMax val="0"/>
          <dgm:chPref val="0"/>
        </dgm:presLayoutVars>
      </dgm:prSet>
      <dgm:spPr/>
    </dgm:pt>
    <dgm:pt modelId="{372B20A2-DA03-4C64-9316-B825B8C4C485}" type="pres">
      <dgm:prSet presAssocID="{84331771-FB28-4D07-95FD-27D55C5674E9}" presName="desTx" presStyleLbl="revTx" presStyleIdx="3" presStyleCnt="6">
        <dgm:presLayoutVars/>
      </dgm:prSet>
      <dgm:spPr/>
    </dgm:pt>
    <dgm:pt modelId="{E086EF7F-2755-4AED-9486-DF4FC32DBAF6}" type="pres">
      <dgm:prSet presAssocID="{EBE2845A-D759-4452-8FFF-8EB8DF07D7DC}" presName="sibTrans" presStyleCnt="0"/>
      <dgm:spPr/>
    </dgm:pt>
    <dgm:pt modelId="{4AE0AB91-FF6A-4107-BC8C-ADD11E5705E7}" type="pres">
      <dgm:prSet presAssocID="{116184BF-D2E0-43FA-9181-6FB66FE8EE99}" presName="compNode" presStyleCnt="0"/>
      <dgm:spPr/>
    </dgm:pt>
    <dgm:pt modelId="{74546092-CCC9-4800-A13D-10A95A1941F3}" type="pres">
      <dgm:prSet presAssocID="{116184BF-D2E0-43FA-9181-6FB66FE8EE99}" presName="bgRect" presStyleLbl="bgShp" presStyleIdx="2" presStyleCnt="3"/>
      <dgm:spPr/>
    </dgm:pt>
    <dgm:pt modelId="{5F0F6C9B-70DE-45B4-A790-25A429C08102}" type="pres">
      <dgm:prSet presAssocID="{116184BF-D2E0-43FA-9181-6FB66FE8EE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F2394EC-9F04-490C-B829-2E91F1C2A0AE}" type="pres">
      <dgm:prSet presAssocID="{116184BF-D2E0-43FA-9181-6FB66FE8EE99}" presName="spaceRect" presStyleCnt="0"/>
      <dgm:spPr/>
    </dgm:pt>
    <dgm:pt modelId="{4A44031F-C7E9-4EBE-A82E-512E4D361E64}" type="pres">
      <dgm:prSet presAssocID="{116184BF-D2E0-43FA-9181-6FB66FE8EE99}" presName="parTx" presStyleLbl="revTx" presStyleIdx="4" presStyleCnt="6">
        <dgm:presLayoutVars>
          <dgm:chMax val="0"/>
          <dgm:chPref val="0"/>
        </dgm:presLayoutVars>
      </dgm:prSet>
      <dgm:spPr/>
    </dgm:pt>
    <dgm:pt modelId="{28D097C7-EE32-4B11-9A8E-94A12DB1B506}" type="pres">
      <dgm:prSet presAssocID="{116184BF-D2E0-43FA-9181-6FB66FE8EE99}" presName="desTx" presStyleLbl="revTx" presStyleIdx="5" presStyleCnt="6">
        <dgm:presLayoutVars/>
      </dgm:prSet>
      <dgm:spPr/>
    </dgm:pt>
  </dgm:ptLst>
  <dgm:cxnLst>
    <dgm:cxn modelId="{AA229E08-14EC-46D8-85F3-5CE1EBC4FCF9}" type="presOf" srcId="{BA44DD0D-3783-4D70-BD91-FC67D57172E5}" destId="{AB677F58-03C5-4963-BBEC-FF4B2BECCC28}" srcOrd="0" destOrd="0" presId="urn:microsoft.com/office/officeart/2018/2/layout/IconVerticalSolidList"/>
    <dgm:cxn modelId="{125D810D-3485-4ADB-817C-323F4206977E}" srcId="{BA44DD0D-3783-4D70-BD91-FC67D57172E5}" destId="{8B4EF516-F0E3-4ECF-AD11-27D9832101BE}" srcOrd="0" destOrd="0" parTransId="{BECE1F7C-C2B7-4C8E-AF57-F4CA661A60A8}" sibTransId="{2794A60E-600E-4EC5-80A0-D357A048CD0A}"/>
    <dgm:cxn modelId="{EF9F3221-17F1-45D1-977E-791477942199}" type="presOf" srcId="{8B4EF516-F0E3-4ECF-AD11-27D9832101BE}" destId="{D98DD8BF-4EAE-4C83-9D39-59E692D4FA05}" srcOrd="0" destOrd="0" presId="urn:microsoft.com/office/officeart/2018/2/layout/IconVerticalSolidList"/>
    <dgm:cxn modelId="{37E6E761-C330-48DE-946B-8E5E2D54D93E}" srcId="{289C17A4-04B3-41B9-A4BD-AC0A419EB79C}" destId="{BA44DD0D-3783-4D70-BD91-FC67D57172E5}" srcOrd="0" destOrd="0" parTransId="{D678BE0B-1BD0-4BA3-9DE7-6BFC9C947D79}" sibTransId="{E8B71A34-5B54-473B-8358-758A95A69BC8}"/>
    <dgm:cxn modelId="{DF187E7D-0481-4054-B405-65F87C4DB938}" srcId="{84331771-FB28-4D07-95FD-27D55C5674E9}" destId="{416F1D5B-7DB1-430B-9258-560F83016164}" srcOrd="0" destOrd="0" parTransId="{93FCD077-DC4A-4ED0-AE6C-2F0218710492}" sibTransId="{6BE21EBA-7CB9-4BFE-AE7B-6B5885353363}"/>
    <dgm:cxn modelId="{3C6EB192-AB59-47BE-985B-CB15A08D285A}" type="presOf" srcId="{84331771-FB28-4D07-95FD-27D55C5674E9}" destId="{B92DE953-CC83-413E-885E-E3F4D32C0E5C}" srcOrd="0" destOrd="0" presId="urn:microsoft.com/office/officeart/2018/2/layout/IconVerticalSolidList"/>
    <dgm:cxn modelId="{3D2ACEBF-FA28-4681-AC43-6052134B3340}" srcId="{289C17A4-04B3-41B9-A4BD-AC0A419EB79C}" destId="{84331771-FB28-4D07-95FD-27D55C5674E9}" srcOrd="1" destOrd="0" parTransId="{5088A1FE-C29E-4B94-B7DA-C9FB8A88F5F9}" sibTransId="{EBE2845A-D759-4452-8FFF-8EB8DF07D7DC}"/>
    <dgm:cxn modelId="{202BDAC1-0A12-43C5-B8B8-3703BF53EA8E}" type="presOf" srcId="{289C17A4-04B3-41B9-A4BD-AC0A419EB79C}" destId="{B2B3DB02-792D-4546-94DD-CDD55F581D3A}" srcOrd="0" destOrd="0" presId="urn:microsoft.com/office/officeart/2018/2/layout/IconVerticalSolidList"/>
    <dgm:cxn modelId="{FFCCE0C8-8390-4CEC-83D5-4157ED612E74}" srcId="{289C17A4-04B3-41B9-A4BD-AC0A419EB79C}" destId="{116184BF-D2E0-43FA-9181-6FB66FE8EE99}" srcOrd="2" destOrd="0" parTransId="{BBB89BB9-D0E1-4415-A6AB-EE2963CFD121}" sibTransId="{371A8051-171B-4C25-890F-66B12ED2F665}"/>
    <dgm:cxn modelId="{E9AEDBE1-6064-4F6F-8480-489526427D5A}" type="presOf" srcId="{416F1D5B-7DB1-430B-9258-560F83016164}" destId="{372B20A2-DA03-4C64-9316-B825B8C4C485}" srcOrd="0" destOrd="0" presId="urn:microsoft.com/office/officeart/2018/2/layout/IconVerticalSolidList"/>
    <dgm:cxn modelId="{DDD8CDEB-127A-4440-B0CA-64AC2B0E50EB}" srcId="{116184BF-D2E0-43FA-9181-6FB66FE8EE99}" destId="{7CF33D8D-D7C9-42F0-B823-3085C00B911C}" srcOrd="0" destOrd="0" parTransId="{4CAAEC24-2EA8-4ACC-B806-93624AF2691E}" sibTransId="{B976AE7F-FBC5-4409-B2F2-9E6E2F9D8307}"/>
    <dgm:cxn modelId="{2EA7CBF8-1BD6-4708-BB1D-495055986A1C}" type="presOf" srcId="{7CF33D8D-D7C9-42F0-B823-3085C00B911C}" destId="{28D097C7-EE32-4B11-9A8E-94A12DB1B506}" srcOrd="0" destOrd="0" presId="urn:microsoft.com/office/officeart/2018/2/layout/IconVerticalSolidList"/>
    <dgm:cxn modelId="{FBAC93FC-FE90-4398-9D99-755380F6A31E}" type="presOf" srcId="{116184BF-D2E0-43FA-9181-6FB66FE8EE99}" destId="{4A44031F-C7E9-4EBE-A82E-512E4D361E64}" srcOrd="0" destOrd="0" presId="urn:microsoft.com/office/officeart/2018/2/layout/IconVerticalSolidList"/>
    <dgm:cxn modelId="{20EA7A60-5553-4E8B-B919-D676E76A273B}" type="presParOf" srcId="{B2B3DB02-792D-4546-94DD-CDD55F581D3A}" destId="{42E5383C-82DE-4DC0-BF66-E48E235FCE62}" srcOrd="0" destOrd="0" presId="urn:microsoft.com/office/officeart/2018/2/layout/IconVerticalSolidList"/>
    <dgm:cxn modelId="{411AE686-4684-4218-96AF-E4119CE08D18}" type="presParOf" srcId="{42E5383C-82DE-4DC0-BF66-E48E235FCE62}" destId="{B0E0E491-9406-47BD-A2C4-21E413C1C7AE}" srcOrd="0" destOrd="0" presId="urn:microsoft.com/office/officeart/2018/2/layout/IconVerticalSolidList"/>
    <dgm:cxn modelId="{666DB5E3-D784-4953-9DCC-8708744103D6}" type="presParOf" srcId="{42E5383C-82DE-4DC0-BF66-E48E235FCE62}" destId="{1D50B0BF-1227-4B4F-8EFB-B363EED1FEA9}" srcOrd="1" destOrd="0" presId="urn:microsoft.com/office/officeart/2018/2/layout/IconVerticalSolidList"/>
    <dgm:cxn modelId="{770F37C7-CAC5-477E-AFBC-DC3765BD1731}" type="presParOf" srcId="{42E5383C-82DE-4DC0-BF66-E48E235FCE62}" destId="{1391610E-1D33-44C4-9DC0-1E87D6D1E4DF}" srcOrd="2" destOrd="0" presId="urn:microsoft.com/office/officeart/2018/2/layout/IconVerticalSolidList"/>
    <dgm:cxn modelId="{0C38F236-6438-4880-819B-2A0F0A5B56E1}" type="presParOf" srcId="{42E5383C-82DE-4DC0-BF66-E48E235FCE62}" destId="{AB677F58-03C5-4963-BBEC-FF4B2BECCC28}" srcOrd="3" destOrd="0" presId="urn:microsoft.com/office/officeart/2018/2/layout/IconVerticalSolidList"/>
    <dgm:cxn modelId="{A79F7A2F-330F-4727-9AB2-4EF2A38A97A7}" type="presParOf" srcId="{42E5383C-82DE-4DC0-BF66-E48E235FCE62}" destId="{D98DD8BF-4EAE-4C83-9D39-59E692D4FA05}" srcOrd="4" destOrd="0" presId="urn:microsoft.com/office/officeart/2018/2/layout/IconVerticalSolidList"/>
    <dgm:cxn modelId="{29A01B1B-CC8D-4E16-82B6-7793CE0015E8}" type="presParOf" srcId="{B2B3DB02-792D-4546-94DD-CDD55F581D3A}" destId="{9BE80DD0-6E89-42CA-AD9A-EC497955FA6D}" srcOrd="1" destOrd="0" presId="urn:microsoft.com/office/officeart/2018/2/layout/IconVerticalSolidList"/>
    <dgm:cxn modelId="{24F4AAC0-4F96-4CB1-9F81-EBA0A834FB17}" type="presParOf" srcId="{B2B3DB02-792D-4546-94DD-CDD55F581D3A}" destId="{02240800-6750-4BB5-8345-04C656DBACA3}" srcOrd="2" destOrd="0" presId="urn:microsoft.com/office/officeart/2018/2/layout/IconVerticalSolidList"/>
    <dgm:cxn modelId="{CAB70878-34E0-4879-9007-63492675939F}" type="presParOf" srcId="{02240800-6750-4BB5-8345-04C656DBACA3}" destId="{DE774C5E-B7F5-4118-BB6F-D41E5377510C}" srcOrd="0" destOrd="0" presId="urn:microsoft.com/office/officeart/2018/2/layout/IconVerticalSolidList"/>
    <dgm:cxn modelId="{453CC189-C611-4E90-BCB7-4642375F5A24}" type="presParOf" srcId="{02240800-6750-4BB5-8345-04C656DBACA3}" destId="{A88A6395-C893-476F-82C4-8A20AFC269D2}" srcOrd="1" destOrd="0" presId="urn:microsoft.com/office/officeart/2018/2/layout/IconVerticalSolidList"/>
    <dgm:cxn modelId="{43527ECC-4CCB-43FD-B8E1-D7546D2F1125}" type="presParOf" srcId="{02240800-6750-4BB5-8345-04C656DBACA3}" destId="{A6AF6083-98EA-4D32-A45F-61E76FEC233E}" srcOrd="2" destOrd="0" presId="urn:microsoft.com/office/officeart/2018/2/layout/IconVerticalSolidList"/>
    <dgm:cxn modelId="{74CCF01B-26D7-40BD-8D1A-C50C685B6E2F}" type="presParOf" srcId="{02240800-6750-4BB5-8345-04C656DBACA3}" destId="{B92DE953-CC83-413E-885E-E3F4D32C0E5C}" srcOrd="3" destOrd="0" presId="urn:microsoft.com/office/officeart/2018/2/layout/IconVerticalSolidList"/>
    <dgm:cxn modelId="{B0C3047C-118B-442D-897B-44684B9D1188}" type="presParOf" srcId="{02240800-6750-4BB5-8345-04C656DBACA3}" destId="{372B20A2-DA03-4C64-9316-B825B8C4C485}" srcOrd="4" destOrd="0" presId="urn:microsoft.com/office/officeart/2018/2/layout/IconVerticalSolidList"/>
    <dgm:cxn modelId="{0044AA20-D54A-4EB7-B4DF-7FDD3DF5AE2B}" type="presParOf" srcId="{B2B3DB02-792D-4546-94DD-CDD55F581D3A}" destId="{E086EF7F-2755-4AED-9486-DF4FC32DBAF6}" srcOrd="3" destOrd="0" presId="urn:microsoft.com/office/officeart/2018/2/layout/IconVerticalSolidList"/>
    <dgm:cxn modelId="{C6C1240C-653C-49A9-88E2-968D42D02BB7}" type="presParOf" srcId="{B2B3DB02-792D-4546-94DD-CDD55F581D3A}" destId="{4AE0AB91-FF6A-4107-BC8C-ADD11E5705E7}" srcOrd="4" destOrd="0" presId="urn:microsoft.com/office/officeart/2018/2/layout/IconVerticalSolidList"/>
    <dgm:cxn modelId="{44397E73-685A-4449-A7DB-FA478651A0B2}" type="presParOf" srcId="{4AE0AB91-FF6A-4107-BC8C-ADD11E5705E7}" destId="{74546092-CCC9-4800-A13D-10A95A1941F3}" srcOrd="0" destOrd="0" presId="urn:microsoft.com/office/officeart/2018/2/layout/IconVerticalSolidList"/>
    <dgm:cxn modelId="{71035700-10F7-4D75-B9F9-1A2DDDD2A018}" type="presParOf" srcId="{4AE0AB91-FF6A-4107-BC8C-ADD11E5705E7}" destId="{5F0F6C9B-70DE-45B4-A790-25A429C08102}" srcOrd="1" destOrd="0" presId="urn:microsoft.com/office/officeart/2018/2/layout/IconVerticalSolidList"/>
    <dgm:cxn modelId="{B55C876B-9DE0-40A1-B0FA-D4BA1B5D6805}" type="presParOf" srcId="{4AE0AB91-FF6A-4107-BC8C-ADD11E5705E7}" destId="{8F2394EC-9F04-490C-B829-2E91F1C2A0AE}" srcOrd="2" destOrd="0" presId="urn:microsoft.com/office/officeart/2018/2/layout/IconVerticalSolidList"/>
    <dgm:cxn modelId="{926FE099-757E-4939-9D77-47B612A25C2C}" type="presParOf" srcId="{4AE0AB91-FF6A-4107-BC8C-ADD11E5705E7}" destId="{4A44031F-C7E9-4EBE-A82E-512E4D361E64}" srcOrd="3" destOrd="0" presId="urn:microsoft.com/office/officeart/2018/2/layout/IconVerticalSolidList"/>
    <dgm:cxn modelId="{B7B40794-7604-4766-9F6F-3131D6163256}" type="presParOf" srcId="{4AE0AB91-FF6A-4107-BC8C-ADD11E5705E7}" destId="{28D097C7-EE32-4B11-9A8E-94A12DB1B5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13BC9-EAE8-42B0-826D-CAF819112A16}">
      <dsp:nvSpPr>
        <dsp:cNvPr id="0" name=""/>
        <dsp:cNvSpPr/>
      </dsp:nvSpPr>
      <dsp:spPr>
        <a:xfrm>
          <a:off x="481740"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8506-16FB-4541-A1D9-07132CA8CC1A}">
      <dsp:nvSpPr>
        <dsp:cNvPr id="0" name=""/>
        <dsp:cNvSpPr/>
      </dsp:nvSpPr>
      <dsp:spPr>
        <a:xfrm>
          <a:off x="796178"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0C406-370E-4020-AB87-708EDD31FC54}">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Reduce duplication of effort</a:t>
          </a:r>
          <a:endParaRPr lang="en-US" sz="1600" kern="1200" cap="none" dirty="0"/>
        </a:p>
      </dsp:txBody>
      <dsp:txXfrm>
        <a:off x="10084" y="1957073"/>
        <a:ext cx="2418750" cy="720000"/>
      </dsp:txXfrm>
    </dsp:sp>
    <dsp:sp modelId="{9EB05A31-02A3-4F9C-8991-738A89215515}">
      <dsp:nvSpPr>
        <dsp:cNvPr id="0" name=""/>
        <dsp:cNvSpPr/>
      </dsp:nvSpPr>
      <dsp:spPr>
        <a:xfrm>
          <a:off x="3323771"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63CDC-848F-4AFD-9A9C-E8177CC20CB2}">
      <dsp:nvSpPr>
        <dsp:cNvPr id="0" name=""/>
        <dsp:cNvSpPr/>
      </dsp:nvSpPr>
      <dsp:spPr>
        <a:xfrm>
          <a:off x="3638209"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565E1-623B-48CA-8823-2F8AA26AE9F2}">
      <dsp:nvSpPr>
        <dsp:cNvPr id="0" name=""/>
        <dsp:cNvSpPr/>
      </dsp:nvSpPr>
      <dsp:spPr>
        <a:xfrm>
          <a:off x="2852115"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Increase collaboration and sharing of knowledge between departments</a:t>
          </a:r>
          <a:endParaRPr lang="en-US" sz="1600" kern="1200" cap="none" dirty="0"/>
        </a:p>
      </dsp:txBody>
      <dsp:txXfrm>
        <a:off x="2852115" y="1957073"/>
        <a:ext cx="2418750" cy="720000"/>
      </dsp:txXfrm>
    </dsp:sp>
    <dsp:sp modelId="{63CD6B26-2517-40D9-9961-78197022BE86}">
      <dsp:nvSpPr>
        <dsp:cNvPr id="0" name=""/>
        <dsp:cNvSpPr/>
      </dsp:nvSpPr>
      <dsp:spPr>
        <a:xfrm>
          <a:off x="6165803"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5B786-3C55-4448-9FDB-21E5291E8DEA}">
      <dsp:nvSpPr>
        <dsp:cNvPr id="0" name=""/>
        <dsp:cNvSpPr/>
      </dsp:nvSpPr>
      <dsp:spPr>
        <a:xfrm>
          <a:off x="6480240" y="336511"/>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5549B-AD5B-46DA-B229-06BA91CD68A5}">
      <dsp:nvSpPr>
        <dsp:cNvPr id="0" name=""/>
        <dsp:cNvSpPr/>
      </dsp:nvSpPr>
      <dsp:spPr>
        <a:xfrm>
          <a:off x="5694146"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0" u="none" kern="1200" cap="none" dirty="0"/>
            <a:t>Stimulate idea generation and break down silos</a:t>
          </a:r>
          <a:endParaRPr lang="en-US" sz="1600" i="0" u="none" kern="1200" cap="none" dirty="0"/>
        </a:p>
      </dsp:txBody>
      <dsp:txXfrm>
        <a:off x="5694146" y="1957073"/>
        <a:ext cx="2418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333B7-8B24-475D-9B22-C1BDBB817338}">
      <dsp:nvSpPr>
        <dsp:cNvPr id="0" name=""/>
        <dsp:cNvSpPr/>
      </dsp:nvSpPr>
      <dsp:spPr>
        <a:xfrm>
          <a:off x="795573" y="9344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9A583-E651-4FC0-A203-4EFBBC42BF12}">
      <dsp:nvSpPr>
        <dsp:cNvPr id="0" name=""/>
        <dsp:cNvSpPr/>
      </dsp:nvSpPr>
      <dsp:spPr>
        <a:xfrm>
          <a:off x="9334"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dirty="0"/>
            <a:t>Performance</a:t>
          </a:r>
          <a:endParaRPr lang="en-US" sz="2700" kern="1200" dirty="0"/>
        </a:p>
      </dsp:txBody>
      <dsp:txXfrm>
        <a:off x="9334" y="1048188"/>
        <a:ext cx="2419197" cy="362879"/>
      </dsp:txXfrm>
    </dsp:sp>
    <dsp:sp modelId="{15DE74CA-5CEB-4E1D-A8D9-5006954319EF}">
      <dsp:nvSpPr>
        <dsp:cNvPr id="0" name=""/>
        <dsp:cNvSpPr/>
      </dsp:nvSpPr>
      <dsp:spPr>
        <a:xfrm>
          <a:off x="9334"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Handling a large volume of users and content while maintaining responsive and fast loading times</a:t>
          </a:r>
          <a:endParaRPr lang="en-US" sz="1700" kern="1200" dirty="0"/>
        </a:p>
      </dsp:txBody>
      <dsp:txXfrm>
        <a:off x="9334" y="1461313"/>
        <a:ext cx="2419197" cy="1144391"/>
      </dsp:txXfrm>
    </dsp:sp>
    <dsp:sp modelId="{EFE6EDFA-D4CB-4B36-9038-A7E7B2D6A6F8}">
      <dsp:nvSpPr>
        <dsp:cNvPr id="0" name=""/>
        <dsp:cNvSpPr/>
      </dsp:nvSpPr>
      <dsp:spPr>
        <a:xfrm>
          <a:off x="3638130" y="9344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AAB42-D953-41C2-93E0-B310E782F64E}">
      <dsp:nvSpPr>
        <dsp:cNvPr id="0" name=""/>
        <dsp:cNvSpPr/>
      </dsp:nvSpPr>
      <dsp:spPr>
        <a:xfrm>
          <a:off x="2851891"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Usability</a:t>
          </a:r>
          <a:endParaRPr lang="en-US" sz="2700" kern="1200"/>
        </a:p>
      </dsp:txBody>
      <dsp:txXfrm>
        <a:off x="2851891" y="1048188"/>
        <a:ext cx="2419197" cy="362879"/>
      </dsp:txXfrm>
    </dsp:sp>
    <dsp:sp modelId="{AC6AC6EA-2636-4A33-BE02-29AD6BA85974}">
      <dsp:nvSpPr>
        <dsp:cNvPr id="0" name=""/>
        <dsp:cNvSpPr/>
      </dsp:nvSpPr>
      <dsp:spPr>
        <a:xfrm>
          <a:off x="2851891"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Easy-to-use and intuitive interface </a:t>
          </a:r>
          <a:endParaRPr lang="en-US" sz="1700" kern="1200" dirty="0"/>
        </a:p>
      </dsp:txBody>
      <dsp:txXfrm>
        <a:off x="2851891" y="1461313"/>
        <a:ext cx="2419197" cy="1144391"/>
      </dsp:txXfrm>
    </dsp:sp>
    <dsp:sp modelId="{423E01E9-7FEC-4B20-8F89-8B0327F016AE}">
      <dsp:nvSpPr>
        <dsp:cNvPr id="0" name=""/>
        <dsp:cNvSpPr/>
      </dsp:nvSpPr>
      <dsp:spPr>
        <a:xfrm>
          <a:off x="6480688" y="9344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5FF18-2866-44D8-AA00-884840C678E3}">
      <dsp:nvSpPr>
        <dsp:cNvPr id="0" name=""/>
        <dsp:cNvSpPr/>
      </dsp:nvSpPr>
      <dsp:spPr>
        <a:xfrm>
          <a:off x="5694448"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Reliability</a:t>
          </a:r>
          <a:endParaRPr lang="en-US" sz="2700" kern="1200"/>
        </a:p>
      </dsp:txBody>
      <dsp:txXfrm>
        <a:off x="5694448" y="1048188"/>
        <a:ext cx="2419197" cy="362879"/>
      </dsp:txXfrm>
    </dsp:sp>
    <dsp:sp modelId="{3BB2A315-198F-4E2A-8565-F21822DC42C9}">
      <dsp:nvSpPr>
        <dsp:cNvPr id="0" name=""/>
        <dsp:cNvSpPr/>
      </dsp:nvSpPr>
      <dsp:spPr>
        <a:xfrm>
          <a:off x="5694448"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Continuous availability and accessibility for users</a:t>
          </a:r>
          <a:endParaRPr lang="en-US" sz="1700" kern="1200" dirty="0"/>
        </a:p>
      </dsp:txBody>
      <dsp:txXfrm>
        <a:off x="5694448" y="1461313"/>
        <a:ext cx="2419197" cy="11443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Analysis/Software Requirements</a:t>
          </a:r>
          <a:endParaRPr lang="en-US" sz="1200" b="0" kern="1200" dirty="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p>
        <a:p>
          <a:pPr marL="0" lvl="0" indent="0" algn="l" defTabSz="533400">
            <a:lnSpc>
              <a:spcPct val="90000"/>
            </a:lnSpc>
            <a:spcBef>
              <a:spcPct val="0"/>
            </a:spcBef>
            <a:spcAft>
              <a:spcPct val="35000"/>
            </a:spcAft>
            <a:buNone/>
          </a:pPr>
          <a:r>
            <a:rPr lang="en-GB" sz="1200" b="0" kern="1200" dirty="0">
              <a:latin typeface="Tenorite" pitchFamily="2" charset="0"/>
            </a:rPr>
            <a:t>Sprint 1 &amp; 2 begins </a:t>
          </a:r>
          <a:endParaRPr lang="en-US" sz="1200" b="0" kern="1200" dirty="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br>
            <a:rPr lang="en-GB" sz="1200" b="0" kern="1200" dirty="0">
              <a:latin typeface="Tenorite" pitchFamily="2" charset="0"/>
            </a:rPr>
          </a:br>
          <a:r>
            <a:rPr lang="en-GB" sz="1200" b="0" kern="1200" dirty="0">
              <a:latin typeface="Tenorite" pitchFamily="2" charset="0"/>
            </a:rPr>
            <a:t>Sprint 1 &amp; 2 completed</a:t>
          </a:r>
          <a:endParaRPr lang="en-US" sz="1200" b="0" kern="1200" dirty="0">
            <a:latin typeface="Tenorite" pitchFamily="2" charset="0"/>
          </a:endParaRPr>
        </a:p>
        <a:p>
          <a:pPr marL="0" lvl="0" indent="0" algn="l" defTabSz="533400">
            <a:lnSpc>
              <a:spcPct val="90000"/>
            </a:lnSpc>
            <a:spcBef>
              <a:spcPct val="0"/>
            </a:spcBef>
            <a:spcAft>
              <a:spcPct val="35000"/>
            </a:spcAft>
            <a:buNone/>
          </a:pPr>
          <a:r>
            <a:rPr lang="en-GB" sz="1200" b="0" kern="1200" dirty="0">
              <a:latin typeface="Tenorite" pitchFamily="2" charset="0"/>
            </a:rPr>
            <a:t>Sprint 3 begins </a:t>
          </a:r>
          <a:endParaRPr lang="en-US" sz="1200" b="0" kern="1200" dirty="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11127-DEDF-4D1C-8AB7-BECFD0A0BF7D}">
      <dsp:nvSpPr>
        <dsp:cNvPr id="0" name=""/>
        <dsp:cNvSpPr/>
      </dsp:nvSpPr>
      <dsp:spPr>
        <a:xfrm>
          <a:off x="0" y="1676"/>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E10E4-DA0C-42EF-A115-45EC268539A0}">
      <dsp:nvSpPr>
        <dsp:cNvPr id="0" name=""/>
        <dsp:cNvSpPr/>
      </dsp:nvSpPr>
      <dsp:spPr>
        <a:xfrm>
          <a:off x="257007" y="192839"/>
          <a:ext cx="467287" cy="4672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FEF09-4EB0-4B4C-99D0-97D489F7E400}">
      <dsp:nvSpPr>
        <dsp:cNvPr id="0" name=""/>
        <dsp:cNvSpPr/>
      </dsp:nvSpPr>
      <dsp:spPr>
        <a:xfrm>
          <a:off x="981303" y="1676"/>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Microsoft .NET Core</a:t>
          </a:r>
          <a:endParaRPr lang="en-US" sz="2200" kern="1200"/>
        </a:p>
      </dsp:txBody>
      <dsp:txXfrm>
        <a:off x="981303" y="1676"/>
        <a:ext cx="3485440" cy="849613"/>
      </dsp:txXfrm>
    </dsp:sp>
    <dsp:sp modelId="{1E9D9F16-B731-4F01-94EF-5ED2D5F0B6C8}">
      <dsp:nvSpPr>
        <dsp:cNvPr id="0" name=""/>
        <dsp:cNvSpPr/>
      </dsp:nvSpPr>
      <dsp:spPr>
        <a:xfrm>
          <a:off x="0" y="1063692"/>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43C272-37AC-4FB6-A444-53216868FC32}">
      <dsp:nvSpPr>
        <dsp:cNvPr id="0" name=""/>
        <dsp:cNvSpPr/>
      </dsp:nvSpPr>
      <dsp:spPr>
        <a:xfrm>
          <a:off x="257007" y="1254855"/>
          <a:ext cx="467287" cy="4672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F4D373-D134-4994-8FD0-91B028159048}">
      <dsp:nvSpPr>
        <dsp:cNvPr id="0" name=""/>
        <dsp:cNvSpPr/>
      </dsp:nvSpPr>
      <dsp:spPr>
        <a:xfrm>
          <a:off x="981303" y="1063692"/>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Microsoft Blazor Server</a:t>
          </a:r>
          <a:endParaRPr lang="en-US" sz="2200" kern="1200"/>
        </a:p>
      </dsp:txBody>
      <dsp:txXfrm>
        <a:off x="981303" y="1063692"/>
        <a:ext cx="3485440" cy="849613"/>
      </dsp:txXfrm>
    </dsp:sp>
    <dsp:sp modelId="{E8313375-C62F-4AEF-B536-3EB1E460C4DD}">
      <dsp:nvSpPr>
        <dsp:cNvPr id="0" name=""/>
        <dsp:cNvSpPr/>
      </dsp:nvSpPr>
      <dsp:spPr>
        <a:xfrm>
          <a:off x="0" y="2125709"/>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D9ED4F-5BED-4065-BF5F-7BD41D25A3D5}">
      <dsp:nvSpPr>
        <dsp:cNvPr id="0" name=""/>
        <dsp:cNvSpPr/>
      </dsp:nvSpPr>
      <dsp:spPr>
        <a:xfrm>
          <a:off x="257007" y="2316872"/>
          <a:ext cx="467287" cy="4672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3504D1-5939-4C4F-80AE-7BA076AFD7F5}">
      <dsp:nvSpPr>
        <dsp:cNvPr id="0" name=""/>
        <dsp:cNvSpPr/>
      </dsp:nvSpPr>
      <dsp:spPr>
        <a:xfrm>
          <a:off x="981303" y="2125709"/>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dirty="0"/>
            <a:t>Microsoft Razor Pages</a:t>
          </a:r>
          <a:endParaRPr lang="en-US" sz="2200" kern="1200" dirty="0"/>
        </a:p>
      </dsp:txBody>
      <dsp:txXfrm>
        <a:off x="981303" y="2125709"/>
        <a:ext cx="3485440" cy="849613"/>
      </dsp:txXfrm>
    </dsp:sp>
    <dsp:sp modelId="{CA2309B3-1090-410A-A7C6-87665B763904}">
      <dsp:nvSpPr>
        <dsp:cNvPr id="0" name=""/>
        <dsp:cNvSpPr/>
      </dsp:nvSpPr>
      <dsp:spPr>
        <a:xfrm>
          <a:off x="0" y="3187725"/>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4FE425-F69B-4A18-9A37-46749297FF6A}">
      <dsp:nvSpPr>
        <dsp:cNvPr id="0" name=""/>
        <dsp:cNvSpPr/>
      </dsp:nvSpPr>
      <dsp:spPr>
        <a:xfrm>
          <a:off x="257007" y="3378888"/>
          <a:ext cx="467287" cy="4672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819ADC-ADE5-45E4-ADD6-C201535F0DE7}">
      <dsp:nvSpPr>
        <dsp:cNvPr id="0" name=""/>
        <dsp:cNvSpPr/>
      </dsp:nvSpPr>
      <dsp:spPr>
        <a:xfrm>
          <a:off x="981303" y="3187725"/>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Neo4j Graph database</a:t>
          </a:r>
          <a:endParaRPr lang="en-US" sz="2200" kern="1200"/>
        </a:p>
      </dsp:txBody>
      <dsp:txXfrm>
        <a:off x="981303" y="3187725"/>
        <a:ext cx="3485440" cy="8496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9582B-3643-42E7-845D-381BCA8BB4EB}">
      <dsp:nvSpPr>
        <dsp:cNvPr id="0" name=""/>
        <dsp:cNvSpPr/>
      </dsp:nvSpPr>
      <dsp:spPr>
        <a:xfrm>
          <a:off x="343899"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15C90-E12E-4A5E-9453-E474E43A8DEE}">
      <dsp:nvSpPr>
        <dsp:cNvPr id="0" name=""/>
        <dsp:cNvSpPr/>
      </dsp:nvSpPr>
      <dsp:spPr>
        <a:xfrm>
          <a:off x="572644" y="522745"/>
          <a:ext cx="615849" cy="615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83A57-AFF0-4E67-9A1D-20D389DFACB1}">
      <dsp:nvSpPr>
        <dsp:cNvPr id="0" name=""/>
        <dsp:cNvSpPr/>
      </dsp:nvSpPr>
      <dsp:spPr>
        <a:xfrm>
          <a:off x="783"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Test cases for the knowledge sharing platform</a:t>
          </a:r>
          <a:endParaRPr lang="en-US" sz="1500" kern="1200" cap="none" dirty="0">
            <a:solidFill>
              <a:schemeClr val="bg1"/>
            </a:solidFill>
          </a:endParaRPr>
        </a:p>
      </dsp:txBody>
      <dsp:txXfrm>
        <a:off x="783" y="1701657"/>
        <a:ext cx="1759570" cy="703828"/>
      </dsp:txXfrm>
    </dsp:sp>
    <dsp:sp modelId="{530733AA-822C-4841-B60B-CD1C40D080A5}">
      <dsp:nvSpPr>
        <dsp:cNvPr id="0" name=""/>
        <dsp:cNvSpPr/>
      </dsp:nvSpPr>
      <dsp:spPr>
        <a:xfrm>
          <a:off x="2411395"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4C649-147A-4401-B106-B0DB036BA0AA}">
      <dsp:nvSpPr>
        <dsp:cNvPr id="0" name=""/>
        <dsp:cNvSpPr/>
      </dsp:nvSpPr>
      <dsp:spPr>
        <a:xfrm>
          <a:off x="2640139" y="522745"/>
          <a:ext cx="615849" cy="615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6CE9F0-4156-457A-B574-1EE46A588A5B}">
      <dsp:nvSpPr>
        <dsp:cNvPr id="0" name=""/>
        <dsp:cNvSpPr/>
      </dsp:nvSpPr>
      <dsp:spPr>
        <a:xfrm>
          <a:off x="2068278"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Covers all functional requirements in phase 1</a:t>
          </a:r>
          <a:endParaRPr lang="en-US" sz="1500" kern="1200" cap="none" dirty="0">
            <a:solidFill>
              <a:schemeClr val="bg1"/>
            </a:solidFill>
          </a:endParaRPr>
        </a:p>
      </dsp:txBody>
      <dsp:txXfrm>
        <a:off x="2068278" y="1701657"/>
        <a:ext cx="1759570" cy="7038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Authentication Integration Complexity:</a:t>
          </a:r>
          <a:endParaRPr lang="en-US" sz="1700" kern="1200"/>
        </a:p>
      </dsp:txBody>
      <dsp:txXfrm>
        <a:off x="2562" y="29971"/>
        <a:ext cx="2498024" cy="824031"/>
      </dsp:txXfrm>
    </dsp:sp>
    <dsp:sp modelId="{25781B6C-55ED-44F0-8CA4-2C1A372BA60D}">
      <dsp:nvSpPr>
        <dsp:cNvPr id="0" name=""/>
        <dsp:cNvSpPr/>
      </dsp:nvSpPr>
      <dsp:spPr>
        <a:xfrm>
          <a:off x="2562"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Reading Microsoft documentation, setting up Azure app registration, and configuring the redirect URI for SSO implementation.</a:t>
          </a:r>
          <a:endParaRPr lang="en-US" sz="1700" kern="1200"/>
        </a:p>
      </dsp:txBody>
      <dsp:txXfrm>
        <a:off x="2562" y="854003"/>
        <a:ext cx="2498024" cy="1819935"/>
      </dsp:txXfrm>
    </dsp:sp>
    <dsp:sp modelId="{31B57C7F-BD87-4AB6-B652-42FEBC779775}">
      <dsp:nvSpPr>
        <dsp:cNvPr id="0" name=""/>
        <dsp:cNvSpPr/>
      </dsp:nvSpPr>
      <dsp:spPr>
        <a:xfrm>
          <a:off x="2850309"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Graph Database Configuration:</a:t>
          </a:r>
          <a:endParaRPr lang="en-US" sz="1700" kern="1200"/>
        </a:p>
      </dsp:txBody>
      <dsp:txXfrm>
        <a:off x="2850309" y="29971"/>
        <a:ext cx="2498024" cy="824031"/>
      </dsp:txXfrm>
    </dsp:sp>
    <dsp:sp modelId="{948D27EC-DAE8-47EA-A785-7DA21824B9B3}">
      <dsp:nvSpPr>
        <dsp:cNvPr id="0" name=""/>
        <dsp:cNvSpPr/>
      </dsp:nvSpPr>
      <dsp:spPr>
        <a:xfrm>
          <a:off x="2850309"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Setting up Neo4j database connection, installing the .NET driver package, and ensuring proper data model implementation.</a:t>
          </a:r>
          <a:endParaRPr lang="en-US" sz="1700" kern="1200"/>
        </a:p>
      </dsp:txBody>
      <dsp:txXfrm>
        <a:off x="2850309" y="854003"/>
        <a:ext cx="2498024" cy="1819935"/>
      </dsp:txXfrm>
    </dsp:sp>
    <dsp:sp modelId="{0CFB94D1-6F85-4C25-9AFC-EB8E6DABC15E}">
      <dsp:nvSpPr>
        <dsp:cNvPr id="0" name=""/>
        <dsp:cNvSpPr/>
      </dsp:nvSpPr>
      <dsp:spPr>
        <a:xfrm>
          <a:off x="5698057"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9971"/>
        <a:ext cx="2498024" cy="824031"/>
      </dsp:txXfrm>
    </dsp:sp>
    <dsp:sp modelId="{7C3727A3-62FA-4FEB-B4D1-28708E5352E2}">
      <dsp:nvSpPr>
        <dsp:cNvPr id="0" name=""/>
        <dsp:cNvSpPr/>
      </dsp:nvSpPr>
      <dsp:spPr>
        <a:xfrm>
          <a:off x="5698057"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Designing an engaging landing page, ensuring responsiveness, and optimizing performance for the landing page.</a:t>
          </a:r>
          <a:endParaRPr lang="en-US" sz="1700" kern="1200"/>
        </a:p>
      </dsp:txBody>
      <dsp:txXfrm>
        <a:off x="5698057" y="854003"/>
        <a:ext cx="2498024" cy="18199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0" i="0" kern="1200" dirty="0">
              <a:solidFill>
                <a:schemeClr val="tx1"/>
              </a:solidFill>
              <a:effectLst/>
              <a:latin typeface="+mn-lt"/>
            </a:rPr>
            <a:t>Creating Posts &amp; Tags</a:t>
          </a:r>
          <a:r>
            <a:rPr lang="en-GB" sz="1700" kern="1200" dirty="0"/>
            <a:t>:</a:t>
          </a:r>
          <a:endParaRPr lang="en-US" sz="1700" kern="1200" dirty="0"/>
        </a:p>
      </dsp:txBody>
      <dsp:txXfrm>
        <a:off x="2562" y="24786"/>
        <a:ext cx="2498024" cy="601077"/>
      </dsp:txXfrm>
    </dsp:sp>
    <dsp:sp modelId="{25781B6C-55ED-44F0-8CA4-2C1A372BA60D}">
      <dsp:nvSpPr>
        <dsp:cNvPr id="0" name=""/>
        <dsp:cNvSpPr/>
      </dsp:nvSpPr>
      <dsp:spPr>
        <a:xfrm>
          <a:off x="2562"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User-friendly interface implementation, form submission validation, and unique tagging system with dynamic input</a:t>
          </a:r>
          <a:endParaRPr lang="en-US" sz="1700" kern="1200" dirty="0"/>
        </a:p>
      </dsp:txBody>
      <dsp:txXfrm>
        <a:off x="2562" y="625863"/>
        <a:ext cx="2498024" cy="2053260"/>
      </dsp:txXfrm>
    </dsp:sp>
    <dsp:sp modelId="{31B57C7F-BD87-4AB6-B652-42FEBC779775}">
      <dsp:nvSpPr>
        <dsp:cNvPr id="0" name=""/>
        <dsp:cNvSpPr/>
      </dsp:nvSpPr>
      <dsp:spPr>
        <a:xfrm>
          <a:off x="2850309"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Creating services:</a:t>
          </a:r>
          <a:endParaRPr lang="en-US" sz="1700" kern="1200" dirty="0"/>
        </a:p>
      </dsp:txBody>
      <dsp:txXfrm>
        <a:off x="2850309" y="24786"/>
        <a:ext cx="2498024" cy="601077"/>
      </dsp:txXfrm>
    </dsp:sp>
    <dsp:sp modelId="{948D27EC-DAE8-47EA-A785-7DA21824B9B3}">
      <dsp:nvSpPr>
        <dsp:cNvPr id="0" name=""/>
        <dsp:cNvSpPr/>
      </dsp:nvSpPr>
      <dsp:spPr>
        <a:xfrm>
          <a:off x="2850309"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Linking UI to backend service, ensuring data consistency and security</a:t>
          </a:r>
          <a:r>
            <a:rPr lang="en-GB" sz="1700" kern="1200" dirty="0"/>
            <a:t>.</a:t>
          </a:r>
          <a:endParaRPr lang="en-US" sz="1700" kern="1200" dirty="0"/>
        </a:p>
      </dsp:txBody>
      <dsp:txXfrm>
        <a:off x="2850309" y="625863"/>
        <a:ext cx="2498024" cy="2053260"/>
      </dsp:txXfrm>
    </dsp:sp>
    <dsp:sp modelId="{0CFB94D1-6F85-4C25-9AFC-EB8E6DABC15E}">
      <dsp:nvSpPr>
        <dsp:cNvPr id="0" name=""/>
        <dsp:cNvSpPr/>
      </dsp:nvSpPr>
      <dsp:spPr>
        <a:xfrm>
          <a:off x="5698057"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4786"/>
        <a:ext cx="2498024" cy="601077"/>
      </dsp:txXfrm>
    </dsp:sp>
    <dsp:sp modelId="{7C3727A3-62FA-4FEB-B4D1-28708E5352E2}">
      <dsp:nvSpPr>
        <dsp:cNvPr id="0" name=""/>
        <dsp:cNvSpPr/>
      </dsp:nvSpPr>
      <dsp:spPr>
        <a:xfrm>
          <a:off x="5698057"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Displaying relevant tagged posts, improving search and filter functionality.</a:t>
          </a:r>
          <a:endParaRPr lang="en-US" sz="1700" kern="1200" dirty="0"/>
        </a:p>
        <a:p>
          <a:pPr marL="171450" lvl="1" indent="-171450" algn="l" defTabSz="755650">
            <a:lnSpc>
              <a:spcPct val="90000"/>
            </a:lnSpc>
            <a:spcBef>
              <a:spcPct val="0"/>
            </a:spcBef>
            <a:spcAft>
              <a:spcPct val="15000"/>
            </a:spcAft>
            <a:buChar char="•"/>
          </a:pPr>
          <a:r>
            <a:rPr lang="en-US" sz="1700" kern="1200" dirty="0"/>
            <a:t>Using pagination.</a:t>
          </a:r>
        </a:p>
      </dsp:txBody>
      <dsp:txXfrm>
        <a:off x="5698057" y="625863"/>
        <a:ext cx="2498024" cy="20532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Data security and user authorization</a:t>
          </a:r>
          <a:r>
            <a:rPr lang="en-GB" sz="2000" kern="1200" dirty="0"/>
            <a:t>:</a:t>
          </a:r>
          <a:endParaRPr lang="en-US" sz="2000" kern="1200" dirty="0"/>
        </a:p>
      </dsp:txBody>
      <dsp:txXfrm>
        <a:off x="2562" y="188983"/>
        <a:ext cx="2498024" cy="695027"/>
      </dsp:txXfrm>
    </dsp:sp>
    <dsp:sp modelId="{25781B6C-55ED-44F0-8CA4-2C1A372BA60D}">
      <dsp:nvSpPr>
        <dsp:cNvPr id="0" name=""/>
        <dsp:cNvSpPr/>
      </dsp:nvSpPr>
      <dsp:spPr>
        <a:xfrm>
          <a:off x="2562"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Data security and user authorization</a:t>
          </a:r>
          <a:endParaRPr lang="en-US" sz="2000" kern="1200" dirty="0"/>
        </a:p>
      </dsp:txBody>
      <dsp:txXfrm>
        <a:off x="2562" y="884010"/>
        <a:ext cx="2498024" cy="1630916"/>
      </dsp:txXfrm>
    </dsp:sp>
    <dsp:sp modelId="{31B57C7F-BD87-4AB6-B652-42FEBC779775}">
      <dsp:nvSpPr>
        <dsp:cNvPr id="0" name=""/>
        <dsp:cNvSpPr/>
      </dsp:nvSpPr>
      <dsp:spPr>
        <a:xfrm>
          <a:off x="2850309"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Intuitive and easy navigation</a:t>
          </a:r>
          <a:r>
            <a:rPr lang="en-GB" sz="2000" kern="1200" dirty="0"/>
            <a:t>:</a:t>
          </a:r>
          <a:endParaRPr lang="en-US" sz="2000" kern="1200" dirty="0"/>
        </a:p>
      </dsp:txBody>
      <dsp:txXfrm>
        <a:off x="2850309" y="188983"/>
        <a:ext cx="2498024" cy="695027"/>
      </dsp:txXfrm>
    </dsp:sp>
    <dsp:sp modelId="{948D27EC-DAE8-47EA-A785-7DA21824B9B3}">
      <dsp:nvSpPr>
        <dsp:cNvPr id="0" name=""/>
        <dsp:cNvSpPr/>
      </dsp:nvSpPr>
      <dsp:spPr>
        <a:xfrm>
          <a:off x="2850309"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User-friendly interface for post and tag management</a:t>
          </a:r>
          <a:r>
            <a:rPr lang="en-GB" sz="2000" kern="1200" dirty="0"/>
            <a:t>.</a:t>
          </a:r>
          <a:endParaRPr lang="en-US" sz="2000" kern="1200" dirty="0"/>
        </a:p>
      </dsp:txBody>
      <dsp:txXfrm>
        <a:off x="2850309" y="884010"/>
        <a:ext cx="2498024" cy="1630916"/>
      </dsp:txXfrm>
    </dsp:sp>
    <dsp:sp modelId="{0CFB94D1-6F85-4C25-9AFC-EB8E6DABC15E}">
      <dsp:nvSpPr>
        <dsp:cNvPr id="0" name=""/>
        <dsp:cNvSpPr/>
      </dsp:nvSpPr>
      <dsp:spPr>
        <a:xfrm>
          <a:off x="5698057"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Understandable insights from data</a:t>
          </a:r>
          <a:r>
            <a:rPr lang="en-GB" sz="2000" kern="1200" dirty="0"/>
            <a:t>:</a:t>
          </a:r>
          <a:endParaRPr lang="en-US" sz="2000" kern="1200" dirty="0"/>
        </a:p>
      </dsp:txBody>
      <dsp:txXfrm>
        <a:off x="5698057" y="188983"/>
        <a:ext cx="2498024" cy="695027"/>
      </dsp:txXfrm>
    </dsp:sp>
    <dsp:sp modelId="{7C3727A3-62FA-4FEB-B4D1-28708E5352E2}">
      <dsp:nvSpPr>
        <dsp:cNvPr id="0" name=""/>
        <dsp:cNvSpPr/>
      </dsp:nvSpPr>
      <dsp:spPr>
        <a:xfrm>
          <a:off x="5698057"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Visually appealing and informative graph visualization</a:t>
          </a:r>
          <a:r>
            <a:rPr lang="en-GB" sz="2000" kern="1200" dirty="0"/>
            <a:t>.</a:t>
          </a:r>
          <a:endParaRPr lang="en-US" sz="2000" kern="1200" dirty="0"/>
        </a:p>
      </dsp:txBody>
      <dsp:txXfrm>
        <a:off x="5698057" y="884010"/>
        <a:ext cx="2498024" cy="16309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0ADE5-190D-464F-AB9D-E3D400E9E382}">
      <dsp:nvSpPr>
        <dsp:cNvPr id="0" name=""/>
        <dsp:cNvSpPr/>
      </dsp:nvSpPr>
      <dsp:spPr>
        <a:xfrm>
          <a:off x="49144" y="378955"/>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180F4-EFC3-4484-825B-F26663CDD408}">
      <dsp:nvSpPr>
        <dsp:cNvPr id="0" name=""/>
        <dsp:cNvSpPr/>
      </dsp:nvSpPr>
      <dsp:spPr>
        <a:xfrm>
          <a:off x="176152" y="505963"/>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302921-C87B-488D-BA61-53996B7F3EF1}">
      <dsp:nvSpPr>
        <dsp:cNvPr id="0" name=""/>
        <dsp:cNvSpPr/>
      </dsp:nvSpPr>
      <dsp:spPr>
        <a:xfrm>
          <a:off x="783544"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Understand requirements and write test case. </a:t>
          </a:r>
        </a:p>
      </dsp:txBody>
      <dsp:txXfrm>
        <a:off x="783544" y="378955"/>
        <a:ext cx="1425599" cy="604800"/>
      </dsp:txXfrm>
    </dsp:sp>
    <dsp:sp modelId="{EFB4C082-B6F7-42F6-B855-01F882291FC9}">
      <dsp:nvSpPr>
        <dsp:cNvPr id="0" name=""/>
        <dsp:cNvSpPr/>
      </dsp:nvSpPr>
      <dsp:spPr>
        <a:xfrm>
          <a:off x="2457545" y="378955"/>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E4C7-AF8B-47AE-B2BD-D4274072AAD6}">
      <dsp:nvSpPr>
        <dsp:cNvPr id="0" name=""/>
        <dsp:cNvSpPr/>
      </dsp:nvSpPr>
      <dsp:spPr>
        <a:xfrm>
          <a:off x="2584553" y="505963"/>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B8B966-34B0-49FD-A2EE-D59A6A50F84E}">
      <dsp:nvSpPr>
        <dsp:cNvPr id="0" name=""/>
        <dsp:cNvSpPr/>
      </dsp:nvSpPr>
      <dsp:spPr>
        <a:xfrm>
          <a:off x="31919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test from test case and run test so it fails. </a:t>
          </a:r>
        </a:p>
      </dsp:txBody>
      <dsp:txXfrm>
        <a:off x="3191945" y="378955"/>
        <a:ext cx="1425599" cy="604800"/>
      </dsp:txXfrm>
    </dsp:sp>
    <dsp:sp modelId="{440AF21D-5E13-4706-ADD8-351F1A3FC668}">
      <dsp:nvSpPr>
        <dsp:cNvPr id="0" name=""/>
        <dsp:cNvSpPr/>
      </dsp:nvSpPr>
      <dsp:spPr>
        <a:xfrm>
          <a:off x="4865945" y="378955"/>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B4555-DCE6-4F64-9C8A-D02AACCCE766}">
      <dsp:nvSpPr>
        <dsp:cNvPr id="0" name=""/>
        <dsp:cNvSpPr/>
      </dsp:nvSpPr>
      <dsp:spPr>
        <a:xfrm>
          <a:off x="4992953" y="505963"/>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B1C30A-E35C-4E02-9C5C-B2569A77B1E8}">
      <dsp:nvSpPr>
        <dsp:cNvPr id="0" name=""/>
        <dsp:cNvSpPr/>
      </dsp:nvSpPr>
      <dsp:spPr>
        <a:xfrm>
          <a:off x="56003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implementation of functionality and rerun to test to pass. </a:t>
          </a:r>
        </a:p>
      </dsp:txBody>
      <dsp:txXfrm>
        <a:off x="5600345" y="378955"/>
        <a:ext cx="1425599" cy="604800"/>
      </dsp:txXfrm>
    </dsp:sp>
    <dsp:sp modelId="{8EB56C7C-928A-4D21-95FB-AB60F9D51C1F}">
      <dsp:nvSpPr>
        <dsp:cNvPr id="0" name=""/>
        <dsp:cNvSpPr/>
      </dsp:nvSpPr>
      <dsp:spPr>
        <a:xfrm>
          <a:off x="49144" y="138674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05E66-1ACA-49AB-94CD-ECEE1B7FBAD7}">
      <dsp:nvSpPr>
        <dsp:cNvPr id="0" name=""/>
        <dsp:cNvSpPr/>
      </dsp:nvSpPr>
      <dsp:spPr>
        <a:xfrm>
          <a:off x="176152" y="151374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1394AC-45E9-49CA-94F2-28E0F736E64E}">
      <dsp:nvSpPr>
        <dsp:cNvPr id="0" name=""/>
        <dsp:cNvSpPr/>
      </dsp:nvSpPr>
      <dsp:spPr>
        <a:xfrm>
          <a:off x="783544"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Refactor code. </a:t>
          </a:r>
        </a:p>
      </dsp:txBody>
      <dsp:txXfrm>
        <a:off x="783544" y="1386740"/>
        <a:ext cx="1425599" cy="604800"/>
      </dsp:txXfrm>
    </dsp:sp>
    <dsp:sp modelId="{8E58B55B-76D6-4C7B-AF2C-6B16B960517C}">
      <dsp:nvSpPr>
        <dsp:cNvPr id="0" name=""/>
        <dsp:cNvSpPr/>
      </dsp:nvSpPr>
      <dsp:spPr>
        <a:xfrm>
          <a:off x="2457545" y="138674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512A6-6897-4418-AD67-4056859E0C45}">
      <dsp:nvSpPr>
        <dsp:cNvPr id="0" name=""/>
        <dsp:cNvSpPr/>
      </dsp:nvSpPr>
      <dsp:spPr>
        <a:xfrm>
          <a:off x="2584553" y="151374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0480D5-6A58-4B8B-B6A7-9AE12D5995B2}">
      <dsp:nvSpPr>
        <dsp:cNvPr id="0" name=""/>
        <dsp:cNvSpPr/>
      </dsp:nvSpPr>
      <dsp:spPr>
        <a:xfrm>
          <a:off x="3191945"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Repeat process for any changing behaviour of functionality</a:t>
          </a:r>
          <a:endParaRPr lang="en-US" sz="1100" kern="1200"/>
        </a:p>
      </dsp:txBody>
      <dsp:txXfrm>
        <a:off x="3191945" y="1386740"/>
        <a:ext cx="1425599" cy="60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287146"/>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Notification System for Updates and Activity:</a:t>
          </a:r>
          <a:endParaRPr lang="en-US" sz="1400" kern="1200"/>
        </a:p>
      </dsp:txBody>
      <dsp:txXfrm>
        <a:off x="9334" y="1225234"/>
        <a:ext cx="2419197" cy="419579"/>
      </dsp:txXfrm>
    </dsp:sp>
    <dsp:sp modelId="{44BC83D3-9A33-4ADD-8D50-EE9F375E6120}">
      <dsp:nvSpPr>
        <dsp:cNvPr id="0" name=""/>
        <dsp:cNvSpPr/>
      </dsp:nvSpPr>
      <dsp:spPr>
        <a:xfrm>
          <a:off x="9334"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Real-time notifications via email</a:t>
          </a:r>
        </a:p>
        <a:p>
          <a:pPr marL="0" lvl="0" indent="0" algn="l" defTabSz="488950">
            <a:lnSpc>
              <a:spcPct val="100000"/>
            </a:lnSpc>
            <a:spcBef>
              <a:spcPct val="0"/>
            </a:spcBef>
            <a:spcAft>
              <a:spcPct val="35000"/>
            </a:spcAft>
            <a:buNone/>
          </a:pPr>
          <a:r>
            <a:rPr lang="en-GB" sz="1100" kern="1200" dirty="0"/>
            <a:t>Enhance user engagement and keep users updated.</a:t>
          </a:r>
          <a:endParaRPr lang="en-US" sz="1100" kern="1200" dirty="0"/>
        </a:p>
      </dsp:txBody>
      <dsp:txXfrm>
        <a:off x="9334" y="1687311"/>
        <a:ext cx="2419197" cy="724688"/>
      </dsp:txXfrm>
    </dsp:sp>
    <dsp:sp modelId="{E0DB772C-08EA-4749-A578-E8970AA599E4}">
      <dsp:nvSpPr>
        <dsp:cNvPr id="0" name=""/>
        <dsp:cNvSpPr/>
      </dsp:nvSpPr>
      <dsp:spPr>
        <a:xfrm>
          <a:off x="2851891" y="287146"/>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User-Following Functionality:</a:t>
          </a:r>
          <a:endParaRPr lang="en-US" sz="1400" kern="1200"/>
        </a:p>
      </dsp:txBody>
      <dsp:txXfrm>
        <a:off x="2851891" y="1225234"/>
        <a:ext cx="2419197" cy="419579"/>
      </dsp:txXfrm>
    </dsp:sp>
    <dsp:sp modelId="{234316E3-21AC-44C9-BCC1-F5F7AD36B5CD}">
      <dsp:nvSpPr>
        <dsp:cNvPr id="0" name=""/>
        <dsp:cNvSpPr/>
      </dsp:nvSpPr>
      <dsp:spPr>
        <a:xfrm>
          <a:off x="2851891"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100000"/>
            </a:lnSpc>
            <a:spcBef>
              <a:spcPct val="0"/>
            </a:spcBef>
            <a:spcAft>
              <a:spcPct val="35000"/>
            </a:spcAft>
            <a:buNone/>
          </a:pPr>
          <a:r>
            <a:rPr lang="en-GB" sz="1100" kern="1200"/>
            <a:t>Stay connected with posts from followed users.</a:t>
          </a:r>
          <a:endParaRPr lang="en-US" sz="1100" kern="1200"/>
        </a:p>
      </dsp:txBody>
      <dsp:txXfrm>
        <a:off x="2851891" y="1687311"/>
        <a:ext cx="2419197" cy="724688"/>
      </dsp:txXfrm>
    </dsp:sp>
    <dsp:sp modelId="{A78F97B4-808B-4317-B4C6-706ADA997D5D}">
      <dsp:nvSpPr>
        <dsp:cNvPr id="0" name=""/>
        <dsp:cNvSpPr/>
      </dsp:nvSpPr>
      <dsp:spPr>
        <a:xfrm>
          <a:off x="5694448" y="287146"/>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dirty="0"/>
            <a:t>Comment moderation tools for admins</a:t>
          </a:r>
          <a:r>
            <a:rPr lang="en-GB" sz="1400" kern="1200" dirty="0"/>
            <a:t>:</a:t>
          </a:r>
          <a:endParaRPr lang="en-US" sz="1400" kern="1200" dirty="0"/>
        </a:p>
      </dsp:txBody>
      <dsp:txXfrm>
        <a:off x="5694448" y="1225234"/>
        <a:ext cx="2419197" cy="419579"/>
      </dsp:txXfrm>
    </dsp:sp>
    <dsp:sp modelId="{579ECC37-126F-4A8D-80A6-96D777C51CD8}">
      <dsp:nvSpPr>
        <dsp:cNvPr id="0" name=""/>
        <dsp:cNvSpPr/>
      </dsp:nvSpPr>
      <dsp:spPr>
        <a:xfrm>
          <a:off x="5694448"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Admins to able to automated filters for quality control</a:t>
          </a:r>
        </a:p>
        <a:p>
          <a:pPr marL="0" lvl="0" indent="0" algn="l" defTabSz="488950">
            <a:lnSpc>
              <a:spcPct val="100000"/>
            </a:lnSpc>
            <a:spcBef>
              <a:spcPct val="0"/>
            </a:spcBef>
            <a:spcAft>
              <a:spcPct val="35000"/>
            </a:spcAft>
            <a:buNone/>
          </a:pPr>
          <a:r>
            <a:rPr lang="en-GB" sz="1100" kern="1200" dirty="0"/>
            <a:t>Reduce the burden on administrators</a:t>
          </a:r>
          <a:endParaRPr lang="en-US" sz="1100" kern="1200" dirty="0"/>
        </a:p>
      </dsp:txBody>
      <dsp:txXfrm>
        <a:off x="5694448" y="1687311"/>
        <a:ext cx="2419197" cy="7246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Provide detailed insights into user behaviour and content performance.</a:t>
          </a:r>
          <a:endParaRPr lang="en-US" sz="1100" kern="1200" dirty="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F9C0B-C793-4E40-B188-461F95BB167D}">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9EAC0-0520-4B44-A436-624774907038}">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FFE5A0-7270-4627-8E65-C73177244061}">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Project achieved significant success in knowledge sharing and user engagement</a:t>
          </a:r>
          <a:endParaRPr lang="en-US" sz="1500" kern="1200"/>
        </a:p>
      </dsp:txBody>
      <dsp:txXfrm>
        <a:off x="1016493" y="1736"/>
        <a:ext cx="3679331" cy="880080"/>
      </dsp:txXfrm>
    </dsp:sp>
    <dsp:sp modelId="{829C864F-92F3-41DB-8E78-36E9B6225C1A}">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6C778D-E406-45BD-8EB8-DBDB4883107D}">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03A595-5456-4548-9251-E571CAC10FE9}">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Continuous improvement needed to break down departmental silos and enhance content moderation</a:t>
          </a:r>
          <a:endParaRPr lang="en-US" sz="1500" kern="1200"/>
        </a:p>
      </dsp:txBody>
      <dsp:txXfrm>
        <a:off x="1016493" y="1101837"/>
        <a:ext cx="3679331" cy="880080"/>
      </dsp:txXfrm>
    </dsp:sp>
    <dsp:sp modelId="{1A6BD2D7-4B91-4A74-AB0B-49ED05D52840}">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F1DED-6326-44E3-887D-899ECB52E188}">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79EAB8-AA92-4ACB-831A-1228CDF4F4A2}">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Robust security measures necessary to protect against unauthorized access and data threats</a:t>
          </a:r>
          <a:endParaRPr lang="en-US" sz="1500" kern="1200" dirty="0"/>
        </a:p>
      </dsp:txBody>
      <dsp:txXfrm>
        <a:off x="1016493" y="2201938"/>
        <a:ext cx="3679331" cy="880080"/>
      </dsp:txXfrm>
    </dsp:sp>
    <dsp:sp modelId="{28386E51-5732-4D16-8D6B-3AA7339C01EF}">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1F86C-40F1-4880-9466-25C402C4F37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6DB91E-B5BD-4B38-9C2F-585DD0E74D53}">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Incorporate more non-functional test plans and automated UI tests for stability and reliability</a:t>
          </a:r>
          <a:endParaRPr lang="en-US" sz="1500" kern="1200"/>
        </a:p>
      </dsp:txBody>
      <dsp:txXfrm>
        <a:off x="1016493" y="3302038"/>
        <a:ext cx="3679331" cy="8800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9E155-56E9-4FD8-AC84-22DC739C76BF}">
      <dsp:nvSpPr>
        <dsp:cNvPr id="0" name=""/>
        <dsp:cNvSpPr/>
      </dsp:nvSpPr>
      <dsp:spPr>
        <a:xfrm>
          <a:off x="1902756"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1D387-733A-4BE4-91BE-2891502EA932}">
      <dsp:nvSpPr>
        <dsp:cNvPr id="0" name=""/>
        <dsp:cNvSpPr/>
      </dsp:nvSpPr>
      <dsp:spPr>
        <a:xfrm>
          <a:off x="2217193"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8F287A-F473-4BA8-95D4-E91C625CC5C6}">
      <dsp:nvSpPr>
        <dsp:cNvPr id="0" name=""/>
        <dsp:cNvSpPr/>
      </dsp:nvSpPr>
      <dsp:spPr>
        <a:xfrm>
          <a:off x="1431099"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Strengthened teamwork, accelerated innovation, and continuous learning culture</a:t>
          </a:r>
          <a:endParaRPr lang="en-US" sz="1300" kern="1200" cap="none" dirty="0"/>
        </a:p>
      </dsp:txBody>
      <dsp:txXfrm>
        <a:off x="1431099" y="1957073"/>
        <a:ext cx="2418750" cy="720000"/>
      </dsp:txXfrm>
    </dsp:sp>
    <dsp:sp modelId="{C7A3509B-9512-47B5-88B4-4641502B3DE2}">
      <dsp:nvSpPr>
        <dsp:cNvPr id="0" name=""/>
        <dsp:cNvSpPr/>
      </dsp:nvSpPr>
      <dsp:spPr>
        <a:xfrm>
          <a:off x="4744787"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151F8-D46C-446E-BEDA-662CBEDD8268}">
      <dsp:nvSpPr>
        <dsp:cNvPr id="0" name=""/>
        <dsp:cNvSpPr/>
      </dsp:nvSpPr>
      <dsp:spPr>
        <a:xfrm>
          <a:off x="5059224"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025D88-49E1-4AE3-9D92-542D2DBBCE66}">
      <dsp:nvSpPr>
        <dsp:cNvPr id="0" name=""/>
        <dsp:cNvSpPr/>
      </dsp:nvSpPr>
      <dsp:spPr>
        <a:xfrm>
          <a:off x="4273131"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Transforming collaboration and knowledge sharing. Unlocking new possibilities for success in MHR</a:t>
          </a:r>
          <a:endParaRPr lang="en-US" sz="1300" kern="1200" cap="none" dirty="0"/>
        </a:p>
      </dsp:txBody>
      <dsp:txXfrm>
        <a:off x="4273131" y="1957073"/>
        <a:ext cx="241875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B1E27-D450-46DF-82B0-1EC1E94FCA9A}">
      <dsp:nvSpPr>
        <dsp:cNvPr id="0" name=""/>
        <dsp:cNvSpPr/>
      </dsp:nvSpPr>
      <dsp:spPr>
        <a:xfrm>
          <a:off x="0" y="0"/>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EAC84A8-C511-4C6A-88E4-DD7A351D68A1}">
      <dsp:nvSpPr>
        <dsp:cNvPr id="0" name=""/>
        <dsp:cNvSpPr/>
      </dsp:nvSpPr>
      <dsp:spPr>
        <a:xfrm>
          <a:off x="0" y="0"/>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Achieved pride through platform development.</a:t>
          </a:r>
          <a:endParaRPr lang="en-US" sz="2700" kern="1200"/>
        </a:p>
      </dsp:txBody>
      <dsp:txXfrm>
        <a:off x="0" y="0"/>
        <a:ext cx="8198644" cy="675977"/>
      </dsp:txXfrm>
    </dsp:sp>
    <dsp:sp modelId="{A172364E-11A5-450B-BCDE-2EF67820CDED}">
      <dsp:nvSpPr>
        <dsp:cNvPr id="0" name=""/>
        <dsp:cNvSpPr/>
      </dsp:nvSpPr>
      <dsp:spPr>
        <a:xfrm>
          <a:off x="0" y="675977"/>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DCB53A4-EBDC-4B8F-85A2-BF296F335F8E}">
      <dsp:nvSpPr>
        <dsp:cNvPr id="0" name=""/>
        <dsp:cNvSpPr/>
      </dsp:nvSpPr>
      <dsp:spPr>
        <a:xfrm>
          <a:off x="0" y="675977"/>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Enhances collaboration and information exchange.</a:t>
          </a:r>
          <a:endParaRPr lang="en-US" sz="2700" kern="1200"/>
        </a:p>
      </dsp:txBody>
      <dsp:txXfrm>
        <a:off x="0" y="675977"/>
        <a:ext cx="8198644" cy="675977"/>
      </dsp:txXfrm>
    </dsp:sp>
    <dsp:sp modelId="{DE723C81-9A7A-4367-8FD7-AB9174231C5A}">
      <dsp:nvSpPr>
        <dsp:cNvPr id="0" name=""/>
        <dsp:cNvSpPr/>
      </dsp:nvSpPr>
      <dsp:spPr>
        <a:xfrm>
          <a:off x="0" y="1351955"/>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93FB51B-7E13-4ADA-BEB9-96CCFC3478D3}">
      <dsp:nvSpPr>
        <dsp:cNvPr id="0" name=""/>
        <dsp:cNvSpPr/>
      </dsp:nvSpPr>
      <dsp:spPr>
        <a:xfrm>
          <a:off x="0" y="1351955"/>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Enjoyed researching and exploring.</a:t>
          </a:r>
          <a:endParaRPr lang="en-US" sz="2700" kern="1200"/>
        </a:p>
      </dsp:txBody>
      <dsp:txXfrm>
        <a:off x="0" y="1351955"/>
        <a:ext cx="8198644" cy="675977"/>
      </dsp:txXfrm>
    </dsp:sp>
    <dsp:sp modelId="{9BFA45F6-6074-4604-9E92-B79FE4DFB67E}">
      <dsp:nvSpPr>
        <dsp:cNvPr id="0" name=""/>
        <dsp:cNvSpPr/>
      </dsp:nvSpPr>
      <dsp:spPr>
        <a:xfrm>
          <a:off x="0" y="2027932"/>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392F3C0-3237-4876-B604-B3D2E302657E}">
      <dsp:nvSpPr>
        <dsp:cNvPr id="0" name=""/>
        <dsp:cNvSpPr/>
      </dsp:nvSpPr>
      <dsp:spPr>
        <a:xfrm>
          <a:off x="0" y="2027932"/>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Eager for further development.</a:t>
          </a:r>
          <a:endParaRPr lang="en-US" sz="2700" kern="1200"/>
        </a:p>
      </dsp:txBody>
      <dsp:txXfrm>
        <a:off x="0" y="2027932"/>
        <a:ext cx="8198644" cy="6759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AEDE9-5D72-430F-A5FB-C46E5E736BD6}">
      <dsp:nvSpPr>
        <dsp:cNvPr id="0" name=""/>
        <dsp:cNvSpPr/>
      </dsp:nvSpPr>
      <dsp:spPr>
        <a:xfrm>
          <a:off x="0" y="329"/>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2EF6A-00BB-4343-A710-A5D74A42F72E}">
      <dsp:nvSpPr>
        <dsp:cNvPr id="0" name=""/>
        <dsp:cNvSpPr/>
      </dsp:nvSpPr>
      <dsp:spPr>
        <a:xfrm>
          <a:off x="233226" y="173803"/>
          <a:ext cx="424048" cy="424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DC7E-53F5-4E4A-A97A-7FFBAF0D3225}">
      <dsp:nvSpPr>
        <dsp:cNvPr id="0" name=""/>
        <dsp:cNvSpPr/>
      </dsp:nvSpPr>
      <dsp:spPr>
        <a:xfrm>
          <a:off x="890501" y="329"/>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Miro:</a:t>
          </a:r>
          <a:endParaRPr lang="en-US" sz="2500" kern="1200"/>
        </a:p>
      </dsp:txBody>
      <dsp:txXfrm>
        <a:off x="890501" y="329"/>
        <a:ext cx="3655341" cy="770996"/>
      </dsp:txXfrm>
    </dsp:sp>
    <dsp:sp modelId="{B6BC01F1-AD82-4944-9D96-4A1B6C5B5759}">
      <dsp:nvSpPr>
        <dsp:cNvPr id="0" name=""/>
        <dsp:cNvSpPr/>
      </dsp:nvSpPr>
      <dsp:spPr>
        <a:xfrm>
          <a:off x="4545842" y="329"/>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Potential for becoming unwieldy and difficult to navigate without proper management</a:t>
          </a:r>
          <a:endParaRPr lang="en-US" sz="1100" kern="1200" dirty="0"/>
        </a:p>
      </dsp:txBody>
      <dsp:txXfrm>
        <a:off x="4545842" y="329"/>
        <a:ext cx="3577138" cy="770996"/>
      </dsp:txXfrm>
    </dsp:sp>
    <dsp:sp modelId="{61E4C964-1434-4747-BE03-21CEE42A7472}">
      <dsp:nvSpPr>
        <dsp:cNvPr id="0" name=""/>
        <dsp:cNvSpPr/>
      </dsp:nvSpPr>
      <dsp:spPr>
        <a:xfrm>
          <a:off x="0" y="964075"/>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5CDA-D0A3-468C-A9E4-5644A0BA8C4B}">
      <dsp:nvSpPr>
        <dsp:cNvPr id="0" name=""/>
        <dsp:cNvSpPr/>
      </dsp:nvSpPr>
      <dsp:spPr>
        <a:xfrm>
          <a:off x="233226" y="1137549"/>
          <a:ext cx="424048" cy="424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C90A-7461-4AE0-817E-ABD8D97ADD6D}">
      <dsp:nvSpPr>
        <dsp:cNvPr id="0" name=""/>
        <dsp:cNvSpPr/>
      </dsp:nvSpPr>
      <dsp:spPr>
        <a:xfrm>
          <a:off x="890501" y="964075"/>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Nuclino:</a:t>
          </a:r>
          <a:endParaRPr lang="en-US" sz="2500" kern="1200"/>
        </a:p>
      </dsp:txBody>
      <dsp:txXfrm>
        <a:off x="890501" y="964075"/>
        <a:ext cx="3655341" cy="770996"/>
      </dsp:txXfrm>
    </dsp:sp>
    <dsp:sp modelId="{3507ADD5-9A41-424C-89CA-51A3022AAF1A}">
      <dsp:nvSpPr>
        <dsp:cNvPr id="0" name=""/>
        <dsp:cNvSpPr/>
      </dsp:nvSpPr>
      <dsp:spPr>
        <a:xfrm>
          <a:off x="4545842" y="964075"/>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Operates outside the traditional business infrastructure, raising data privacy and security concerns</a:t>
          </a:r>
          <a:endParaRPr lang="en-US" sz="1100" kern="1200" dirty="0"/>
        </a:p>
      </dsp:txBody>
      <dsp:txXfrm>
        <a:off x="4545842" y="964075"/>
        <a:ext cx="3577138" cy="770996"/>
      </dsp:txXfrm>
    </dsp:sp>
    <dsp:sp modelId="{1DF273FD-EE08-47C3-BB2A-3A847DF4E2CA}">
      <dsp:nvSpPr>
        <dsp:cNvPr id="0" name=""/>
        <dsp:cNvSpPr/>
      </dsp:nvSpPr>
      <dsp:spPr>
        <a:xfrm>
          <a:off x="0" y="1927820"/>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94CEB-0C87-46DA-9772-E049B7E47EAB}">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1AADE6-17DB-499C-B460-557BD5B3A299}">
      <dsp:nvSpPr>
        <dsp:cNvPr id="0" name=""/>
        <dsp:cNvSpPr/>
      </dsp:nvSpPr>
      <dsp:spPr>
        <a:xfrm>
          <a:off x="890501" y="1927820"/>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Considerations:</a:t>
          </a:r>
          <a:endParaRPr lang="en-US" sz="2500" kern="1200"/>
        </a:p>
      </dsp:txBody>
      <dsp:txXfrm>
        <a:off x="890501" y="1927820"/>
        <a:ext cx="3655341" cy="770996"/>
      </dsp:txXfrm>
    </dsp:sp>
    <dsp:sp modelId="{72E34D38-A69F-4ECA-938F-842063724697}">
      <dsp:nvSpPr>
        <dsp:cNvPr id="0" name=""/>
        <dsp:cNvSpPr/>
      </dsp:nvSpPr>
      <dsp:spPr>
        <a:xfrm>
          <a:off x="4545842" y="1927820"/>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Understanding these limitations is crucial in selecting the most suitable platform for knowledge management and collaboration needs.</a:t>
          </a:r>
          <a:endParaRPr lang="en-US" sz="1100" kern="1200" dirty="0"/>
        </a:p>
      </dsp:txBody>
      <dsp:txXfrm>
        <a:off x="4545842" y="1927820"/>
        <a:ext cx="3577138" cy="77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26893-7B1D-4474-B6F1-41CA2E3FAF9A}">
      <dsp:nvSpPr>
        <dsp:cNvPr id="0" name=""/>
        <dsp:cNvSpPr/>
      </dsp:nvSpPr>
      <dsp:spPr>
        <a:xfrm>
          <a:off x="0" y="530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A1A91-1903-4882-ADDA-FAEBD0F37545}">
      <dsp:nvSpPr>
        <dsp:cNvPr id="0" name=""/>
        <dsp:cNvSpPr/>
      </dsp:nvSpPr>
      <dsp:spPr>
        <a:xfrm>
          <a:off x="204025" y="157062"/>
          <a:ext cx="371317" cy="3709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A61E5-40A5-49FF-8D17-283996BCBC7B}">
      <dsp:nvSpPr>
        <dsp:cNvPr id="0" name=""/>
        <dsp:cNvSpPr/>
      </dsp:nvSpPr>
      <dsp:spPr>
        <a:xfrm>
          <a:off x="779367" y="530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Existing solutions fall short in providing effective search capabilities for knowledge repositories.</a:t>
          </a:r>
          <a:endParaRPr lang="en-US" sz="1400" kern="1200"/>
        </a:p>
      </dsp:txBody>
      <dsp:txXfrm>
        <a:off x="779367" y="5308"/>
        <a:ext cx="3904455" cy="695539"/>
      </dsp:txXfrm>
    </dsp:sp>
    <dsp:sp modelId="{62C6A58B-DFCB-4406-8651-610B58DF7B91}">
      <dsp:nvSpPr>
        <dsp:cNvPr id="0" name=""/>
        <dsp:cNvSpPr/>
      </dsp:nvSpPr>
      <dsp:spPr>
        <a:xfrm>
          <a:off x="0" y="874733"/>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E460-DCA8-4B81-BC26-3A10D8A36B1D}">
      <dsp:nvSpPr>
        <dsp:cNvPr id="0" name=""/>
        <dsp:cNvSpPr/>
      </dsp:nvSpPr>
      <dsp:spPr>
        <a:xfrm>
          <a:off x="204025" y="1026487"/>
          <a:ext cx="371317" cy="3709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EE3350-E43A-44A8-ABF3-19829BD68056}">
      <dsp:nvSpPr>
        <dsp:cNvPr id="0" name=""/>
        <dsp:cNvSpPr/>
      </dsp:nvSpPr>
      <dsp:spPr>
        <a:xfrm>
          <a:off x="779367" y="874733"/>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Graph databases enable complex relationships between data points, improving relevance in search results.</a:t>
          </a:r>
          <a:endParaRPr lang="en-US" sz="1400" kern="1200"/>
        </a:p>
      </dsp:txBody>
      <dsp:txXfrm>
        <a:off x="779367" y="874733"/>
        <a:ext cx="3904455" cy="695539"/>
      </dsp:txXfrm>
    </dsp:sp>
    <dsp:sp modelId="{9979A094-6D33-42CB-817C-22D5415E0AD0}">
      <dsp:nvSpPr>
        <dsp:cNvPr id="0" name=""/>
        <dsp:cNvSpPr/>
      </dsp:nvSpPr>
      <dsp:spPr>
        <a:xfrm>
          <a:off x="0" y="174415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C2D64-8EAB-432C-8645-DA026009F7B8}">
      <dsp:nvSpPr>
        <dsp:cNvPr id="0" name=""/>
        <dsp:cNvSpPr/>
      </dsp:nvSpPr>
      <dsp:spPr>
        <a:xfrm>
          <a:off x="204025" y="1895912"/>
          <a:ext cx="371317" cy="3709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D208B-9429-4424-A70E-8A14CE1F2CD5}">
      <dsp:nvSpPr>
        <dsp:cNvPr id="0" name=""/>
        <dsp:cNvSpPr/>
      </dsp:nvSpPr>
      <dsp:spPr>
        <a:xfrm>
          <a:off x="779367" y="174415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dirty="0"/>
            <a:t>Tagging techniques allow for granular categorisation of information, enhancing search outcomes.</a:t>
          </a:r>
          <a:endParaRPr lang="en-US" sz="1400" kern="1200" dirty="0"/>
        </a:p>
      </dsp:txBody>
      <dsp:txXfrm>
        <a:off x="779367" y="1744158"/>
        <a:ext cx="3904455" cy="695539"/>
      </dsp:txXfrm>
    </dsp:sp>
    <dsp:sp modelId="{7F6637DA-CD97-413C-8509-010A47C9EEC3}">
      <dsp:nvSpPr>
        <dsp:cNvPr id="0" name=""/>
        <dsp:cNvSpPr/>
      </dsp:nvSpPr>
      <dsp:spPr>
        <a:xfrm>
          <a:off x="0" y="2613582"/>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FD74-ECD5-42A9-8945-9F9195C7F36E}">
      <dsp:nvSpPr>
        <dsp:cNvPr id="0" name=""/>
        <dsp:cNvSpPr/>
      </dsp:nvSpPr>
      <dsp:spPr>
        <a:xfrm>
          <a:off x="204025" y="2765337"/>
          <a:ext cx="371317" cy="3709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AB3CE-9E15-4906-9070-822CE73162AC}">
      <dsp:nvSpPr>
        <dsp:cNvPr id="0" name=""/>
        <dsp:cNvSpPr/>
      </dsp:nvSpPr>
      <dsp:spPr>
        <a:xfrm>
          <a:off x="779367" y="2613582"/>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Incorporating graph databases and tagging in knowledge-sharing platforms presents a market opportunity.</a:t>
          </a:r>
          <a:endParaRPr lang="en-US" sz="1400" kern="1200"/>
        </a:p>
      </dsp:txBody>
      <dsp:txXfrm>
        <a:off x="779367" y="2613582"/>
        <a:ext cx="3904455" cy="695539"/>
      </dsp:txXfrm>
    </dsp:sp>
    <dsp:sp modelId="{A6A9C37B-6677-4B53-9585-B885BEE079E9}">
      <dsp:nvSpPr>
        <dsp:cNvPr id="0" name=""/>
        <dsp:cNvSpPr/>
      </dsp:nvSpPr>
      <dsp:spPr>
        <a:xfrm>
          <a:off x="0" y="3483007"/>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CA9F-F270-41B0-AAB6-91FA0B013AF9}">
      <dsp:nvSpPr>
        <dsp:cNvPr id="0" name=""/>
        <dsp:cNvSpPr/>
      </dsp:nvSpPr>
      <dsp:spPr>
        <a:xfrm>
          <a:off x="204025" y="3634761"/>
          <a:ext cx="371317" cy="3709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03772-74CE-474E-A87D-57E04EEA83BD}">
      <dsp:nvSpPr>
        <dsp:cNvPr id="0" name=""/>
        <dsp:cNvSpPr/>
      </dsp:nvSpPr>
      <dsp:spPr>
        <a:xfrm>
          <a:off x="779367" y="3483007"/>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These platforms can enhance knowledge management and decision-making processes</a:t>
          </a:r>
          <a:endParaRPr lang="en-US" sz="1400" kern="1200"/>
        </a:p>
      </dsp:txBody>
      <dsp:txXfrm>
        <a:off x="779367" y="3483007"/>
        <a:ext cx="3904455" cy="695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E1D8C-F0B1-49BB-93CA-7C339C66B3F9}">
      <dsp:nvSpPr>
        <dsp:cNvPr id="0" name=""/>
        <dsp:cNvSpPr/>
      </dsp:nvSpPr>
      <dsp:spPr>
        <a:xfrm>
          <a:off x="350893" y="272737"/>
          <a:ext cx="1094783" cy="10947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03BF5-BC86-433A-B7BB-6B16D704E494}">
      <dsp:nvSpPr>
        <dsp:cNvPr id="0" name=""/>
        <dsp:cNvSpPr/>
      </dsp:nvSpPr>
      <dsp:spPr>
        <a:xfrm>
          <a:off x="584207" y="506052"/>
          <a:ext cx="628154" cy="628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355544-EC83-496E-A421-682FDB922B41}">
      <dsp:nvSpPr>
        <dsp:cNvPr id="0" name=""/>
        <dsp:cNvSpPr/>
      </dsp:nvSpPr>
      <dsp:spPr>
        <a:xfrm>
          <a:off x="921"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Demand for a user-friendly knowledge-sharing platform incorporating graph databases and tagging</a:t>
          </a:r>
          <a:endParaRPr lang="en-US" sz="1100" kern="1200" cap="none" dirty="0"/>
        </a:p>
      </dsp:txBody>
      <dsp:txXfrm>
        <a:off x="921" y="1708518"/>
        <a:ext cx="1794726" cy="717890"/>
      </dsp:txXfrm>
    </dsp:sp>
    <dsp:sp modelId="{93E5A472-96E6-4A58-B7CA-BCADAFAC7B8E}">
      <dsp:nvSpPr>
        <dsp:cNvPr id="0" name=""/>
        <dsp:cNvSpPr/>
      </dsp:nvSpPr>
      <dsp:spPr>
        <a:xfrm>
          <a:off x="2459697" y="272737"/>
          <a:ext cx="1094783" cy="10947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17D45-3129-48F8-A349-862833B3EF0E}">
      <dsp:nvSpPr>
        <dsp:cNvPr id="0" name=""/>
        <dsp:cNvSpPr/>
      </dsp:nvSpPr>
      <dsp:spPr>
        <a:xfrm>
          <a:off x="2693011" y="506052"/>
          <a:ext cx="628154" cy="628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B6164-F7B0-4FD3-9412-75EBA4CF5109}">
      <dsp:nvSpPr>
        <dsp:cNvPr id="0" name=""/>
        <dsp:cNvSpPr/>
      </dsp:nvSpPr>
      <dsp:spPr>
        <a:xfrm>
          <a:off x="2109725"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Benefits of graph databases and tagging for efficient knowledge management</a:t>
          </a:r>
          <a:endParaRPr lang="en-US" sz="1100" kern="1200" cap="none" dirty="0"/>
        </a:p>
      </dsp:txBody>
      <dsp:txXfrm>
        <a:off x="2109725" y="1708518"/>
        <a:ext cx="1794726" cy="717890"/>
      </dsp:txXfrm>
    </dsp:sp>
    <dsp:sp modelId="{368987DC-4086-49D6-8567-6C22F360A3D6}">
      <dsp:nvSpPr>
        <dsp:cNvPr id="0" name=""/>
        <dsp:cNvSpPr/>
      </dsp:nvSpPr>
      <dsp:spPr>
        <a:xfrm>
          <a:off x="4568500" y="272737"/>
          <a:ext cx="1094783" cy="10947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5A541-C74E-41AF-991F-4A6738D470BD}">
      <dsp:nvSpPr>
        <dsp:cNvPr id="0" name=""/>
        <dsp:cNvSpPr/>
      </dsp:nvSpPr>
      <dsp:spPr>
        <a:xfrm>
          <a:off x="4801815" y="506052"/>
          <a:ext cx="628154" cy="628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27EF1-58DB-4C53-87CC-1053A877ACB8}">
      <dsp:nvSpPr>
        <dsp:cNvPr id="0" name=""/>
        <dsp:cNvSpPr/>
      </dsp:nvSpPr>
      <dsp:spPr>
        <a:xfrm>
          <a:off x="4218529"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Improved accuracy and relevance of search results</a:t>
          </a:r>
          <a:endParaRPr lang="en-US" sz="1100" kern="1200" cap="none" dirty="0"/>
        </a:p>
      </dsp:txBody>
      <dsp:txXfrm>
        <a:off x="4218529" y="1708518"/>
        <a:ext cx="1794726" cy="717890"/>
      </dsp:txXfrm>
    </dsp:sp>
    <dsp:sp modelId="{00BC5BD2-25B3-4370-86C9-20B4ABDE174E}">
      <dsp:nvSpPr>
        <dsp:cNvPr id="0" name=""/>
        <dsp:cNvSpPr/>
      </dsp:nvSpPr>
      <dsp:spPr>
        <a:xfrm>
          <a:off x="6677304" y="272737"/>
          <a:ext cx="1094783" cy="10947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E2A1-10AB-4CAF-9B07-513587B0E9D3}">
      <dsp:nvSpPr>
        <dsp:cNvPr id="0" name=""/>
        <dsp:cNvSpPr/>
      </dsp:nvSpPr>
      <dsp:spPr>
        <a:xfrm>
          <a:off x="6910618" y="506052"/>
          <a:ext cx="628154" cy="628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718E2-4C07-45E9-A3BE-D4F611BF782C}">
      <dsp:nvSpPr>
        <dsp:cNvPr id="0" name=""/>
        <dsp:cNvSpPr/>
      </dsp:nvSpPr>
      <dsp:spPr>
        <a:xfrm>
          <a:off x="6327332"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Quick access to required information</a:t>
          </a:r>
          <a:endParaRPr lang="en-US" sz="1100" kern="1200" cap="none" dirty="0"/>
        </a:p>
      </dsp:txBody>
      <dsp:txXfrm>
        <a:off x="6327332" y="1708518"/>
        <a:ext cx="1794726" cy="717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E883E-269F-4D11-999E-A12EEB19D28F}">
      <dsp:nvSpPr>
        <dsp:cNvPr id="0" name=""/>
        <dsp:cNvSpPr/>
      </dsp:nvSpPr>
      <dsp:spPr>
        <a:xfrm>
          <a:off x="596174" y="284519"/>
          <a:ext cx="632826" cy="632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4336C4-77BE-4DE6-A8D4-06927C851ECD}">
      <dsp:nvSpPr>
        <dsp:cNvPr id="0" name=""/>
        <dsp:cNvSpPr/>
      </dsp:nvSpPr>
      <dsp:spPr>
        <a:xfrm>
          <a:off x="8549"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dirty="0"/>
            <a:t>Legal Issue: Intellectual Property Infringement</a:t>
          </a:r>
          <a:endParaRPr lang="en-US" sz="1400" kern="1200" dirty="0"/>
        </a:p>
      </dsp:txBody>
      <dsp:txXfrm>
        <a:off x="8549" y="1009146"/>
        <a:ext cx="1808076" cy="559373"/>
      </dsp:txXfrm>
    </dsp:sp>
    <dsp:sp modelId="{44584F9E-BC2D-4FC9-A0D9-5E60C2CDE782}">
      <dsp:nvSpPr>
        <dsp:cNvPr id="0" name=""/>
        <dsp:cNvSpPr/>
      </dsp:nvSpPr>
      <dsp:spPr>
        <a:xfrm>
          <a:off x="8549"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Strict guidelines against unauthorized sharing of copyrighted material</a:t>
          </a:r>
          <a:endParaRPr lang="en-US" sz="1100" kern="1200" dirty="0"/>
        </a:p>
      </dsp:txBody>
      <dsp:txXfrm>
        <a:off x="8549" y="1611217"/>
        <a:ext cx="1808076" cy="808172"/>
      </dsp:txXfrm>
    </dsp:sp>
    <dsp:sp modelId="{225E5014-52C6-47E7-AB20-DD09F46073B1}">
      <dsp:nvSpPr>
        <dsp:cNvPr id="0" name=""/>
        <dsp:cNvSpPr/>
      </dsp:nvSpPr>
      <dsp:spPr>
        <a:xfrm>
          <a:off x="2720663" y="284519"/>
          <a:ext cx="632826" cy="632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298AD7-4273-4313-92AC-6F003AF39B9A}">
      <dsp:nvSpPr>
        <dsp:cNvPr id="0" name=""/>
        <dsp:cNvSpPr/>
      </dsp:nvSpPr>
      <dsp:spPr>
        <a:xfrm>
          <a:off x="213303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Professional Issue: Quality and Accuracy</a:t>
          </a:r>
          <a:endParaRPr lang="en-US" sz="1400" kern="1200"/>
        </a:p>
      </dsp:txBody>
      <dsp:txXfrm>
        <a:off x="2133038" y="1009146"/>
        <a:ext cx="1808076" cy="559373"/>
      </dsp:txXfrm>
    </dsp:sp>
    <dsp:sp modelId="{2551D6AE-51BE-43EE-95CE-3DB76CA048A1}">
      <dsp:nvSpPr>
        <dsp:cNvPr id="0" name=""/>
        <dsp:cNvSpPr/>
      </dsp:nvSpPr>
      <dsp:spPr>
        <a:xfrm>
          <a:off x="213303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Moderation system with subject matter experts for verification</a:t>
          </a:r>
          <a:endParaRPr lang="en-US" sz="1100" kern="1200" dirty="0"/>
        </a:p>
        <a:p>
          <a:pPr marL="0" lvl="0" indent="0" algn="ctr" defTabSz="488950">
            <a:lnSpc>
              <a:spcPct val="90000"/>
            </a:lnSpc>
            <a:spcBef>
              <a:spcPct val="0"/>
            </a:spcBef>
            <a:spcAft>
              <a:spcPct val="35000"/>
            </a:spcAft>
            <a:buNone/>
          </a:pPr>
          <a:r>
            <a:rPr lang="en-GB" sz="1100" kern="1200"/>
            <a:t>Encourage references and citations from users</a:t>
          </a:r>
          <a:endParaRPr lang="en-US" sz="1100" kern="1200"/>
        </a:p>
      </dsp:txBody>
      <dsp:txXfrm>
        <a:off x="2133038" y="1611217"/>
        <a:ext cx="1808076" cy="808172"/>
      </dsp:txXfrm>
    </dsp:sp>
    <dsp:sp modelId="{E4D83B3B-8ACD-4A34-888C-05D866925AB6}">
      <dsp:nvSpPr>
        <dsp:cNvPr id="0" name=""/>
        <dsp:cNvSpPr/>
      </dsp:nvSpPr>
      <dsp:spPr>
        <a:xfrm>
          <a:off x="4845153" y="284519"/>
          <a:ext cx="632826" cy="632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92BEA2-A456-4F5C-958D-EFDFA717FA23}">
      <dsp:nvSpPr>
        <dsp:cNvPr id="0" name=""/>
        <dsp:cNvSpPr/>
      </dsp:nvSpPr>
      <dsp:spPr>
        <a:xfrm>
          <a:off x="425752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Social Issue: Bullying</a:t>
          </a:r>
          <a:endParaRPr lang="en-US" sz="1400" kern="1200"/>
        </a:p>
      </dsp:txBody>
      <dsp:txXfrm>
        <a:off x="4257528" y="1009146"/>
        <a:ext cx="1808076" cy="559373"/>
      </dsp:txXfrm>
    </dsp:sp>
    <dsp:sp modelId="{E1F2C859-7F11-4680-A9B0-BCF645D80F25}">
      <dsp:nvSpPr>
        <dsp:cNvPr id="0" name=""/>
        <dsp:cNvSpPr/>
      </dsp:nvSpPr>
      <dsp:spPr>
        <a:xfrm>
          <a:off x="425752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Clear code of conduct against bullying and harassment</a:t>
          </a:r>
          <a:endParaRPr lang="en-US" sz="1100" kern="1200" dirty="0"/>
        </a:p>
        <a:p>
          <a:pPr marL="0" lvl="0" indent="0" algn="ctr" defTabSz="488950">
            <a:lnSpc>
              <a:spcPct val="90000"/>
            </a:lnSpc>
            <a:spcBef>
              <a:spcPct val="0"/>
            </a:spcBef>
            <a:spcAft>
              <a:spcPct val="35000"/>
            </a:spcAft>
            <a:buNone/>
          </a:pPr>
          <a:r>
            <a:rPr lang="en-GB" sz="1100" kern="1200" dirty="0"/>
            <a:t>Reporting and moderation systems for swift action</a:t>
          </a:r>
          <a:endParaRPr lang="en-US" sz="1100" kern="1200" dirty="0"/>
        </a:p>
      </dsp:txBody>
      <dsp:txXfrm>
        <a:off x="4257528" y="1611217"/>
        <a:ext cx="1808076" cy="808172"/>
      </dsp:txXfrm>
    </dsp:sp>
    <dsp:sp modelId="{BC1F3A35-9E45-41AC-A519-9475F5A61D2D}">
      <dsp:nvSpPr>
        <dsp:cNvPr id="0" name=""/>
        <dsp:cNvSpPr/>
      </dsp:nvSpPr>
      <dsp:spPr>
        <a:xfrm>
          <a:off x="6969643" y="284519"/>
          <a:ext cx="632826" cy="632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AC7602-E4EF-4CC4-BE22-7C452B99CA4A}">
      <dsp:nvSpPr>
        <dsp:cNvPr id="0" name=""/>
        <dsp:cNvSpPr/>
      </dsp:nvSpPr>
      <dsp:spPr>
        <a:xfrm>
          <a:off x="638201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Ethical Issue: Privacy and Data Protection</a:t>
          </a:r>
          <a:endParaRPr lang="en-US" sz="1400" kern="1200"/>
        </a:p>
      </dsp:txBody>
      <dsp:txXfrm>
        <a:off x="6382018" y="1009146"/>
        <a:ext cx="1808076" cy="559373"/>
      </dsp:txXfrm>
    </dsp:sp>
    <dsp:sp modelId="{D972B99A-3F65-4042-A06F-41FEF1F9D9FF}">
      <dsp:nvSpPr>
        <dsp:cNvPr id="0" name=""/>
        <dsp:cNvSpPr/>
      </dsp:nvSpPr>
      <dsp:spPr>
        <a:xfrm>
          <a:off x="638201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Strong security measures, including encryption</a:t>
          </a:r>
          <a:endParaRPr lang="en-US" sz="1100" kern="1200"/>
        </a:p>
        <a:p>
          <a:pPr marL="0" lvl="0" indent="0" algn="ctr" defTabSz="488950">
            <a:lnSpc>
              <a:spcPct val="90000"/>
            </a:lnSpc>
            <a:spcBef>
              <a:spcPct val="0"/>
            </a:spcBef>
            <a:spcAft>
              <a:spcPct val="35000"/>
            </a:spcAft>
            <a:buNone/>
          </a:pPr>
          <a:r>
            <a:rPr lang="en-GB" sz="1100" kern="1200" dirty="0"/>
            <a:t>Transparent data collection practices and compliance</a:t>
          </a:r>
          <a:endParaRPr lang="en-US" sz="1100" kern="1200" dirty="0"/>
        </a:p>
      </dsp:txBody>
      <dsp:txXfrm>
        <a:off x="6382018" y="1611217"/>
        <a:ext cx="1808076" cy="8081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CFB61-1B6F-40FC-8A16-1A2A512E5B5B}">
      <dsp:nvSpPr>
        <dsp:cNvPr id="0" name=""/>
        <dsp:cNvSpPr/>
      </dsp:nvSpPr>
      <dsp:spPr>
        <a:xfrm rot="5400000">
          <a:off x="4681193" y="-2101491"/>
          <a:ext cx="259735" cy="4528057"/>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Active users, interactions, user satisfaction</a:t>
          </a:r>
          <a:endParaRPr lang="en-US" sz="900" kern="1200" dirty="0"/>
        </a:p>
        <a:p>
          <a:pPr marL="57150" lvl="1" indent="-57150" algn="l" defTabSz="400050">
            <a:lnSpc>
              <a:spcPct val="90000"/>
            </a:lnSpc>
            <a:spcBef>
              <a:spcPct val="0"/>
            </a:spcBef>
            <a:spcAft>
              <a:spcPct val="15000"/>
            </a:spcAft>
            <a:buChar char="•"/>
          </a:pPr>
          <a:r>
            <a:rPr lang="en-GB" sz="900" kern="1200" dirty="0"/>
            <a:t>Objective: Boost user engagement</a:t>
          </a:r>
          <a:endParaRPr lang="en-US" sz="900" kern="1200" dirty="0"/>
        </a:p>
      </dsp:txBody>
      <dsp:txXfrm rot="-5400000">
        <a:off x="2547033" y="45348"/>
        <a:ext cx="4515378" cy="234377"/>
      </dsp:txXfrm>
    </dsp:sp>
    <dsp:sp modelId="{BB501572-0CC0-45BB-90EE-95E181486F6F}">
      <dsp:nvSpPr>
        <dsp:cNvPr id="0" name=""/>
        <dsp:cNvSpPr/>
      </dsp:nvSpPr>
      <dsp:spPr>
        <a:xfrm>
          <a:off x="0" y="202"/>
          <a:ext cx="2547032" cy="3246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Increased User Engagement</a:t>
          </a:r>
          <a:endParaRPr lang="en-US" sz="1400" kern="1200"/>
        </a:p>
      </dsp:txBody>
      <dsp:txXfrm>
        <a:off x="15849" y="16051"/>
        <a:ext cx="2515334" cy="292971"/>
      </dsp:txXfrm>
    </dsp:sp>
    <dsp:sp modelId="{3AB93EBD-25CC-477F-A69A-79A77DAE9199}">
      <dsp:nvSpPr>
        <dsp:cNvPr id="0" name=""/>
        <dsp:cNvSpPr/>
      </dsp:nvSpPr>
      <dsp:spPr>
        <a:xfrm rot="5400000">
          <a:off x="4681193" y="-1760587"/>
          <a:ext cx="259735" cy="4528057"/>
        </a:xfrm>
        <a:prstGeom prst="round2SameRect">
          <a:avLst/>
        </a:prstGeom>
        <a:solidFill>
          <a:schemeClr val="accent5">
            <a:tint val="40000"/>
            <a:alpha val="90000"/>
            <a:hueOff val="-2684388"/>
            <a:satOff val="485"/>
            <a:lumOff val="-170"/>
            <a:alphaOff val="0"/>
          </a:schemeClr>
        </a:solidFill>
        <a:ln w="12700" cap="flat" cmpd="sng" algn="ctr">
          <a:solidFill>
            <a:schemeClr val="accent5">
              <a:tint val="40000"/>
              <a:alpha val="90000"/>
              <a:hueOff val="-2684388"/>
              <a:satOff val="485"/>
              <a:lumOff val="-1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Posts, interaction quality</a:t>
          </a:r>
          <a:endParaRPr lang="en-US" sz="900" kern="1200" dirty="0"/>
        </a:p>
        <a:p>
          <a:pPr marL="57150" lvl="1" indent="-57150" algn="l" defTabSz="400050">
            <a:lnSpc>
              <a:spcPct val="90000"/>
            </a:lnSpc>
            <a:spcBef>
              <a:spcPct val="0"/>
            </a:spcBef>
            <a:spcAft>
              <a:spcPct val="15000"/>
            </a:spcAft>
            <a:buChar char="•"/>
          </a:pPr>
          <a:r>
            <a:rPr lang="en-GB" sz="900" kern="1200" dirty="0"/>
            <a:t>Objective: Enhance knowledge sharing</a:t>
          </a:r>
          <a:endParaRPr lang="en-US" sz="900" kern="1200" dirty="0"/>
        </a:p>
      </dsp:txBody>
      <dsp:txXfrm rot="-5400000">
        <a:off x="2547033" y="386252"/>
        <a:ext cx="4515378" cy="234377"/>
      </dsp:txXfrm>
    </dsp:sp>
    <dsp:sp modelId="{BEFF7C2D-6D52-44E1-803D-6F21CB8CC950}">
      <dsp:nvSpPr>
        <dsp:cNvPr id="0" name=""/>
        <dsp:cNvSpPr/>
      </dsp:nvSpPr>
      <dsp:spPr>
        <a:xfrm>
          <a:off x="0" y="341106"/>
          <a:ext cx="2547032" cy="324669"/>
        </a:xfrm>
        <a:prstGeom prst="roundRect">
          <a:avLst/>
        </a:prstGeom>
        <a:solidFill>
          <a:schemeClr val="accent5">
            <a:hueOff val="-2677331"/>
            <a:satOff val="478"/>
            <a:lumOff val="-10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Improved Knowledge Sharing</a:t>
          </a:r>
          <a:endParaRPr lang="en-US" sz="1400" kern="1200"/>
        </a:p>
      </dsp:txBody>
      <dsp:txXfrm>
        <a:off x="15849" y="356955"/>
        <a:ext cx="2515334" cy="292971"/>
      </dsp:txXfrm>
    </dsp:sp>
    <dsp:sp modelId="{9832E28A-6E53-4A7B-B75C-FFCB437B84CB}">
      <dsp:nvSpPr>
        <dsp:cNvPr id="0" name=""/>
        <dsp:cNvSpPr/>
      </dsp:nvSpPr>
      <dsp:spPr>
        <a:xfrm rot="5400000">
          <a:off x="4681193" y="-1419684"/>
          <a:ext cx="259735" cy="4528057"/>
        </a:xfrm>
        <a:prstGeom prst="round2SameRect">
          <a:avLst/>
        </a:prstGeom>
        <a:solidFill>
          <a:schemeClr val="accent5">
            <a:tint val="40000"/>
            <a:alpha val="90000"/>
            <a:hueOff val="-5368776"/>
            <a:satOff val="970"/>
            <a:lumOff val="-340"/>
            <a:alphaOff val="0"/>
          </a:schemeClr>
        </a:solidFill>
        <a:ln w="12700" cap="flat" cmpd="sng" algn="ctr">
          <a:solidFill>
            <a:schemeClr val="accent5">
              <a:tint val="40000"/>
              <a:alpha val="90000"/>
              <a:hueOff val="-5368776"/>
              <a:satOff val="970"/>
              <a:lumOff val="-3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Cross-functional collaboration, info sharing</a:t>
          </a:r>
          <a:endParaRPr lang="en-US" sz="900" kern="1200" dirty="0"/>
        </a:p>
        <a:p>
          <a:pPr marL="57150" lvl="1" indent="-57150" algn="l" defTabSz="400050">
            <a:lnSpc>
              <a:spcPct val="90000"/>
            </a:lnSpc>
            <a:spcBef>
              <a:spcPct val="0"/>
            </a:spcBef>
            <a:spcAft>
              <a:spcPct val="15000"/>
            </a:spcAft>
            <a:buChar char="•"/>
          </a:pPr>
          <a:r>
            <a:rPr lang="en-GB" sz="900" kern="1200" dirty="0"/>
            <a:t>Objective: Break down departmental barriers</a:t>
          </a:r>
          <a:endParaRPr lang="en-US" sz="900" kern="1200" dirty="0"/>
        </a:p>
      </dsp:txBody>
      <dsp:txXfrm rot="-5400000">
        <a:off x="2547033" y="727155"/>
        <a:ext cx="4515378" cy="234377"/>
      </dsp:txXfrm>
    </dsp:sp>
    <dsp:sp modelId="{C400AFC9-5824-4DDE-BE62-A5B1EE442D81}">
      <dsp:nvSpPr>
        <dsp:cNvPr id="0" name=""/>
        <dsp:cNvSpPr/>
      </dsp:nvSpPr>
      <dsp:spPr>
        <a:xfrm>
          <a:off x="0" y="682009"/>
          <a:ext cx="2547032" cy="324669"/>
        </a:xfrm>
        <a:prstGeom prst="roundRect">
          <a:avLst/>
        </a:prstGeom>
        <a:solidFill>
          <a:schemeClr val="accent5">
            <a:hueOff val="-5354661"/>
            <a:satOff val="957"/>
            <a:lumOff val="-20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Reduced Silos</a:t>
          </a:r>
          <a:endParaRPr lang="en-US" sz="1400" kern="1200"/>
        </a:p>
      </dsp:txBody>
      <dsp:txXfrm>
        <a:off x="15849" y="697858"/>
        <a:ext cx="2515334" cy="292971"/>
      </dsp:txXfrm>
    </dsp:sp>
    <dsp:sp modelId="{AA9C79CB-D817-4114-841F-C5A03CE720C1}">
      <dsp:nvSpPr>
        <dsp:cNvPr id="0" name=""/>
        <dsp:cNvSpPr/>
      </dsp:nvSpPr>
      <dsp:spPr>
        <a:xfrm rot="5400000">
          <a:off x="4681193" y="-1078780"/>
          <a:ext cx="259735" cy="4528057"/>
        </a:xfrm>
        <a:prstGeom prst="round2SameRect">
          <a:avLst/>
        </a:prstGeom>
        <a:solidFill>
          <a:schemeClr val="accent5">
            <a:tint val="40000"/>
            <a:alpha val="90000"/>
            <a:hueOff val="-8053163"/>
            <a:satOff val="1456"/>
            <a:lumOff val="-510"/>
            <a:alphaOff val="0"/>
          </a:schemeClr>
        </a:solidFill>
        <a:ln w="12700" cap="flat" cmpd="sng" algn="ctr">
          <a:solidFill>
            <a:schemeClr val="accent5">
              <a:tint val="40000"/>
              <a:alpha val="90000"/>
              <a:hueOff val="-8053163"/>
              <a:satOff val="1456"/>
              <a:lumOff val="-5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User management, moderation, analysis</a:t>
          </a:r>
          <a:endParaRPr lang="en-US" sz="900" kern="1200" dirty="0"/>
        </a:p>
        <a:p>
          <a:pPr marL="57150" lvl="1" indent="-57150" algn="l" defTabSz="400050">
            <a:lnSpc>
              <a:spcPct val="90000"/>
            </a:lnSpc>
            <a:spcBef>
              <a:spcPct val="0"/>
            </a:spcBef>
            <a:spcAft>
              <a:spcPct val="15000"/>
            </a:spcAft>
            <a:buChar char="•"/>
          </a:pPr>
          <a:r>
            <a:rPr lang="en-GB" sz="900" kern="1200" dirty="0"/>
            <a:t>Objective: Streamline administration</a:t>
          </a:r>
          <a:endParaRPr lang="en-US" sz="900" kern="1200" dirty="0"/>
        </a:p>
      </dsp:txBody>
      <dsp:txXfrm rot="-5400000">
        <a:off x="2547033" y="1068059"/>
        <a:ext cx="4515378" cy="234377"/>
      </dsp:txXfrm>
    </dsp:sp>
    <dsp:sp modelId="{C612A1E2-52D1-41A2-9DE8-1E3CA2B20A43}">
      <dsp:nvSpPr>
        <dsp:cNvPr id="0" name=""/>
        <dsp:cNvSpPr/>
      </dsp:nvSpPr>
      <dsp:spPr>
        <a:xfrm>
          <a:off x="0" y="1022913"/>
          <a:ext cx="2547032" cy="324669"/>
        </a:xfrm>
        <a:prstGeom prst="roundRect">
          <a:avLst/>
        </a:prstGeom>
        <a:solidFill>
          <a:schemeClr val="accent5">
            <a:hueOff val="-8031992"/>
            <a:satOff val="1435"/>
            <a:lumOff val="-313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Efficient Administration</a:t>
          </a:r>
          <a:endParaRPr lang="en-US" sz="1400" kern="1200"/>
        </a:p>
      </dsp:txBody>
      <dsp:txXfrm>
        <a:off x="15849" y="1038762"/>
        <a:ext cx="2515334" cy="292971"/>
      </dsp:txXfrm>
    </dsp:sp>
    <dsp:sp modelId="{2B80E3EE-0B31-4004-B686-500B8A223E17}">
      <dsp:nvSpPr>
        <dsp:cNvPr id="0" name=""/>
        <dsp:cNvSpPr/>
      </dsp:nvSpPr>
      <dsp:spPr>
        <a:xfrm rot="5400000">
          <a:off x="4681193" y="-737877"/>
          <a:ext cx="259735" cy="4528057"/>
        </a:xfrm>
        <a:prstGeom prst="round2SameRect">
          <a:avLst/>
        </a:prstGeom>
        <a:solidFill>
          <a:schemeClr val="accent5">
            <a:tint val="40000"/>
            <a:alpha val="90000"/>
            <a:hueOff val="-10737552"/>
            <a:satOff val="1941"/>
            <a:lumOff val="-679"/>
            <a:alphaOff val="0"/>
          </a:schemeClr>
        </a:solidFill>
        <a:ln w="12700" cap="flat" cmpd="sng" algn="ctr">
          <a:solidFill>
            <a:schemeClr val="accent5">
              <a:tint val="40000"/>
              <a:alpha val="90000"/>
              <a:hueOff val="-10737552"/>
              <a:satOff val="1941"/>
              <a:lumOff val="-6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Relevant, useful posts and engagement</a:t>
          </a:r>
          <a:endParaRPr lang="en-US" sz="900" kern="1200" dirty="0"/>
        </a:p>
        <a:p>
          <a:pPr marL="57150" lvl="1" indent="-57150" algn="l" defTabSz="400050">
            <a:lnSpc>
              <a:spcPct val="90000"/>
            </a:lnSpc>
            <a:spcBef>
              <a:spcPct val="0"/>
            </a:spcBef>
            <a:spcAft>
              <a:spcPct val="15000"/>
            </a:spcAft>
            <a:buChar char="•"/>
          </a:pPr>
          <a:r>
            <a:rPr lang="en-GB" sz="900" kern="1200" dirty="0"/>
            <a:t>Objective: Provide valuable recommendations</a:t>
          </a:r>
          <a:endParaRPr lang="en-US" sz="900" kern="1200" dirty="0"/>
        </a:p>
      </dsp:txBody>
      <dsp:txXfrm rot="-5400000">
        <a:off x="2547033" y="1408962"/>
        <a:ext cx="4515378" cy="234377"/>
      </dsp:txXfrm>
    </dsp:sp>
    <dsp:sp modelId="{D5B44A04-DF22-4BA3-B3EF-C95540CEAFA9}">
      <dsp:nvSpPr>
        <dsp:cNvPr id="0" name=""/>
        <dsp:cNvSpPr/>
      </dsp:nvSpPr>
      <dsp:spPr>
        <a:xfrm>
          <a:off x="0" y="1363816"/>
          <a:ext cx="2547032" cy="324669"/>
        </a:xfrm>
        <a:prstGeom prst="roundRect">
          <a:avLst/>
        </a:prstGeom>
        <a:solidFill>
          <a:schemeClr val="accent5">
            <a:hueOff val="-10709323"/>
            <a:satOff val="1913"/>
            <a:lumOff val="-418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Effective Recommendations</a:t>
          </a:r>
          <a:endParaRPr lang="en-US" sz="1400" kern="1200"/>
        </a:p>
      </dsp:txBody>
      <dsp:txXfrm>
        <a:off x="15849" y="1379665"/>
        <a:ext cx="2515334" cy="292971"/>
      </dsp:txXfrm>
    </dsp:sp>
    <dsp:sp modelId="{C9990644-9916-4C09-AD1C-D8BC9A7CFA21}">
      <dsp:nvSpPr>
        <dsp:cNvPr id="0" name=""/>
        <dsp:cNvSpPr/>
      </dsp:nvSpPr>
      <dsp:spPr>
        <a:xfrm rot="5400000">
          <a:off x="4681193" y="-396973"/>
          <a:ext cx="259735" cy="4528057"/>
        </a:xfrm>
        <a:prstGeom prst="round2SameRect">
          <a:avLst/>
        </a:prstGeom>
        <a:solidFill>
          <a:schemeClr val="accent5">
            <a:tint val="40000"/>
            <a:alpha val="90000"/>
            <a:hueOff val="-13421938"/>
            <a:satOff val="2426"/>
            <a:lumOff val="-849"/>
            <a:alphaOff val="0"/>
          </a:schemeClr>
        </a:solidFill>
        <a:ln w="12700" cap="flat" cmpd="sng" algn="ctr">
          <a:solidFill>
            <a:schemeClr val="accent5">
              <a:tint val="40000"/>
              <a:alpha val="90000"/>
              <a:hueOff val="-13421938"/>
              <a:satOff val="2426"/>
              <a:lumOff val="-8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Security, uptime, user trust</a:t>
          </a:r>
          <a:endParaRPr lang="en-US" sz="900" kern="1200" dirty="0"/>
        </a:p>
        <a:p>
          <a:pPr marL="57150" lvl="1" indent="-57150" algn="l" defTabSz="400050">
            <a:lnSpc>
              <a:spcPct val="90000"/>
            </a:lnSpc>
            <a:spcBef>
              <a:spcPct val="0"/>
            </a:spcBef>
            <a:spcAft>
              <a:spcPct val="15000"/>
            </a:spcAft>
            <a:buChar char="•"/>
          </a:pPr>
          <a:r>
            <a:rPr lang="en-GB" sz="900" kern="1200" dirty="0"/>
            <a:t>Objective: Ensure platform reliability</a:t>
          </a:r>
          <a:endParaRPr lang="en-US" sz="900" kern="1200" dirty="0"/>
        </a:p>
      </dsp:txBody>
      <dsp:txXfrm rot="-5400000">
        <a:off x="2547033" y="1749866"/>
        <a:ext cx="4515378" cy="234377"/>
      </dsp:txXfrm>
    </dsp:sp>
    <dsp:sp modelId="{2714C6B7-EA75-4802-B3C7-CA41BD2C06BD}">
      <dsp:nvSpPr>
        <dsp:cNvPr id="0" name=""/>
        <dsp:cNvSpPr/>
      </dsp:nvSpPr>
      <dsp:spPr>
        <a:xfrm>
          <a:off x="0" y="1704719"/>
          <a:ext cx="2547032" cy="324669"/>
        </a:xfrm>
        <a:prstGeom prst="roundRect">
          <a:avLst/>
        </a:prstGeom>
        <a:solidFill>
          <a:schemeClr val="accent5">
            <a:hueOff val="-13386653"/>
            <a:satOff val="2392"/>
            <a:lumOff val="-522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Secure and Reliable</a:t>
          </a:r>
          <a:endParaRPr lang="en-US" sz="1400" kern="1200"/>
        </a:p>
      </dsp:txBody>
      <dsp:txXfrm>
        <a:off x="15849" y="1720568"/>
        <a:ext cx="2515334" cy="292971"/>
      </dsp:txXfrm>
    </dsp:sp>
    <dsp:sp modelId="{49CDC7FB-1C6C-4696-A6F9-9C114BDA3C4C}">
      <dsp:nvSpPr>
        <dsp:cNvPr id="0" name=""/>
        <dsp:cNvSpPr/>
      </dsp:nvSpPr>
      <dsp:spPr>
        <a:xfrm rot="5400000">
          <a:off x="4681193" y="-56070"/>
          <a:ext cx="259735" cy="4528057"/>
        </a:xfrm>
        <a:prstGeom prst="round2Same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Handling growth, performance</a:t>
          </a:r>
          <a:endParaRPr lang="en-US" sz="900" kern="1200"/>
        </a:p>
        <a:p>
          <a:pPr marL="57150" lvl="1" indent="-57150" algn="l" defTabSz="400050">
            <a:lnSpc>
              <a:spcPct val="90000"/>
            </a:lnSpc>
            <a:spcBef>
              <a:spcPct val="0"/>
            </a:spcBef>
            <a:spcAft>
              <a:spcPct val="15000"/>
            </a:spcAft>
            <a:buChar char="•"/>
          </a:pPr>
          <a:r>
            <a:rPr lang="en-GB" sz="900" kern="1200" dirty="0"/>
            <a:t>Objective: Support future demands</a:t>
          </a:r>
          <a:endParaRPr lang="en-US" sz="900" kern="1200" dirty="0"/>
        </a:p>
      </dsp:txBody>
      <dsp:txXfrm rot="-5400000">
        <a:off x="2547033" y="2090769"/>
        <a:ext cx="4515378" cy="234377"/>
      </dsp:txXfrm>
    </dsp:sp>
    <dsp:sp modelId="{6BCD2E1B-F0C2-41CF-B6F1-1E4104DDFECE}">
      <dsp:nvSpPr>
        <dsp:cNvPr id="0" name=""/>
        <dsp:cNvSpPr/>
      </dsp:nvSpPr>
      <dsp:spPr>
        <a:xfrm>
          <a:off x="0" y="2045623"/>
          <a:ext cx="2547032" cy="324669"/>
        </a:xfrm>
        <a:prstGeom prst="roundRect">
          <a:avLst/>
        </a:prstGeom>
        <a:solidFill>
          <a:schemeClr val="accent5">
            <a:hueOff val="-16063984"/>
            <a:satOff val="2870"/>
            <a:lumOff val="-627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Scalable</a:t>
          </a:r>
          <a:endParaRPr lang="en-US" sz="1400" kern="1200"/>
        </a:p>
      </dsp:txBody>
      <dsp:txXfrm>
        <a:off x="15849" y="2061472"/>
        <a:ext cx="2515334" cy="2929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6CE52-6708-4E3C-ADD6-287E754CB3E1}">
      <dsp:nvSpPr>
        <dsp:cNvPr id="0" name=""/>
        <dsp:cNvSpPr/>
      </dsp:nvSpPr>
      <dsp:spPr>
        <a:xfrm>
          <a:off x="9334" y="10886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2BB2A7-0788-46A8-91FB-45FA81F21C36}">
      <dsp:nvSpPr>
        <dsp:cNvPr id="0" name=""/>
        <dsp:cNvSpPr/>
      </dsp:nvSpPr>
      <dsp:spPr>
        <a:xfrm>
          <a:off x="9334"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Joint Application Design (JAD) session:</a:t>
          </a:r>
          <a:endParaRPr lang="en-US" sz="1400" kern="1200"/>
        </a:p>
      </dsp:txBody>
      <dsp:txXfrm>
        <a:off x="9334" y="1062282"/>
        <a:ext cx="2419197" cy="419579"/>
      </dsp:txXfrm>
    </dsp:sp>
    <dsp:sp modelId="{DFDE55E0-6279-4059-8FB3-FD751F673255}">
      <dsp:nvSpPr>
        <dsp:cNvPr id="0" name=""/>
        <dsp:cNvSpPr/>
      </dsp:nvSpPr>
      <dsp:spPr>
        <a:xfrm>
          <a:off x="9334"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JAD session aims to align business needs with proposed solution, develop new requirements independently, and foster effective communication for objective clarity.</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9334" y="1531490"/>
        <a:ext cx="2419197" cy="1058794"/>
      </dsp:txXfrm>
    </dsp:sp>
    <dsp:sp modelId="{85155B40-1508-4BDC-A0C4-650800A1E33A}">
      <dsp:nvSpPr>
        <dsp:cNvPr id="0" name=""/>
        <dsp:cNvSpPr/>
      </dsp:nvSpPr>
      <dsp:spPr>
        <a:xfrm>
          <a:off x="2851891" y="10886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6834F-D50B-4C7C-9405-D57826E415B4}">
      <dsp:nvSpPr>
        <dsp:cNvPr id="0" name=""/>
        <dsp:cNvSpPr/>
      </dsp:nvSpPr>
      <dsp:spPr>
        <a:xfrm>
          <a:off x="2851891"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Survey and analysis:</a:t>
          </a:r>
          <a:endParaRPr lang="en-US" sz="1400" kern="1200"/>
        </a:p>
      </dsp:txBody>
      <dsp:txXfrm>
        <a:off x="2851891" y="1062282"/>
        <a:ext cx="2419197" cy="419579"/>
      </dsp:txXfrm>
    </dsp:sp>
    <dsp:sp modelId="{C18A472A-5792-4122-97B7-EF5BA1EB9055}">
      <dsp:nvSpPr>
        <dsp:cNvPr id="0" name=""/>
        <dsp:cNvSpPr/>
      </dsp:nvSpPr>
      <dsp:spPr>
        <a:xfrm>
          <a:off x="2851891"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Curate survey to gather stakeholder insights, analyse knowledge sharing variations, and understand potential system users for practical solutions.</a:t>
          </a:r>
          <a:endParaRPr lang="en-US" sz="1100" kern="1200" dirty="0"/>
        </a:p>
      </dsp:txBody>
      <dsp:txXfrm>
        <a:off x="2851891" y="1531490"/>
        <a:ext cx="2419197" cy="1058794"/>
      </dsp:txXfrm>
    </dsp:sp>
    <dsp:sp modelId="{ED66129E-0834-44E5-8EDD-97503D4F3339}">
      <dsp:nvSpPr>
        <dsp:cNvPr id="0" name=""/>
        <dsp:cNvSpPr/>
      </dsp:nvSpPr>
      <dsp:spPr>
        <a:xfrm>
          <a:off x="5694448" y="10886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49CC6B-0AD4-4326-9A8D-0F60FCE74BD7}">
      <dsp:nvSpPr>
        <dsp:cNvPr id="0" name=""/>
        <dsp:cNvSpPr/>
      </dsp:nvSpPr>
      <dsp:spPr>
        <a:xfrm>
          <a:off x="5694448"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Alternate perspective questions:</a:t>
          </a:r>
          <a:endParaRPr lang="en-US" sz="1400" kern="1200"/>
        </a:p>
      </dsp:txBody>
      <dsp:txXfrm>
        <a:off x="5694448" y="1062282"/>
        <a:ext cx="2419197" cy="419579"/>
      </dsp:txXfrm>
    </dsp:sp>
    <dsp:sp modelId="{31A4971A-776E-46B2-BF28-F4A41D250643}">
      <dsp:nvSpPr>
        <dsp:cNvPr id="0" name=""/>
        <dsp:cNvSpPr/>
      </dsp:nvSpPr>
      <dsp:spPr>
        <a:xfrm>
          <a:off x="5694448"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Gather information on storage, sharing, and reading/watching habits to mitigate inadequate requirements during risk analysis.</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5694448" y="1531490"/>
        <a:ext cx="2419197" cy="10587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E491-9406-47BD-A2C4-21E413C1C7AE}">
      <dsp:nvSpPr>
        <dsp:cNvPr id="0" name=""/>
        <dsp:cNvSpPr/>
      </dsp:nvSpPr>
      <dsp:spPr>
        <a:xfrm>
          <a:off x="0" y="0"/>
          <a:ext cx="8298487" cy="856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B0BF-1227-4B4F-8EFB-B363EED1FEA9}">
      <dsp:nvSpPr>
        <dsp:cNvPr id="0" name=""/>
        <dsp:cNvSpPr/>
      </dsp:nvSpPr>
      <dsp:spPr>
        <a:xfrm>
          <a:off x="259137" y="193112"/>
          <a:ext cx="471158" cy="47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77F58-03C5-4963-BBEC-FF4B2BECCC28}">
      <dsp:nvSpPr>
        <dsp:cNvPr id="0" name=""/>
        <dsp:cNvSpPr/>
      </dsp:nvSpPr>
      <dsp:spPr>
        <a:xfrm>
          <a:off x="989433" y="366"/>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dirty="0"/>
            <a:t>User Authentication and Authorization</a:t>
          </a:r>
          <a:endParaRPr lang="en-US" sz="2200" kern="1200" dirty="0"/>
        </a:p>
      </dsp:txBody>
      <dsp:txXfrm>
        <a:off x="989433" y="366"/>
        <a:ext cx="3734319" cy="856651"/>
      </dsp:txXfrm>
    </dsp:sp>
    <dsp:sp modelId="{D98DD8BF-4EAE-4C83-9D39-59E692D4FA05}">
      <dsp:nvSpPr>
        <dsp:cNvPr id="0" name=""/>
        <dsp:cNvSpPr/>
      </dsp:nvSpPr>
      <dsp:spPr>
        <a:xfrm>
          <a:off x="4723752" y="366"/>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Integration with Active Directory for Single Sign-On (SSO) simplifying user authentication and granting different levels of authorization to admins and regular users</a:t>
          </a:r>
          <a:endParaRPr lang="en-US" sz="1050" kern="1200" dirty="0"/>
        </a:p>
      </dsp:txBody>
      <dsp:txXfrm>
        <a:off x="4723752" y="366"/>
        <a:ext cx="3574734" cy="856651"/>
      </dsp:txXfrm>
    </dsp:sp>
    <dsp:sp modelId="{DE774C5E-B7F5-4118-BB6F-D41E5377510C}">
      <dsp:nvSpPr>
        <dsp:cNvPr id="0" name=""/>
        <dsp:cNvSpPr/>
      </dsp:nvSpPr>
      <dsp:spPr>
        <a:xfrm>
          <a:off x="0" y="1071181"/>
          <a:ext cx="8298487" cy="856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A6395-C893-476F-82C4-8A20AFC269D2}">
      <dsp:nvSpPr>
        <dsp:cNvPr id="0" name=""/>
        <dsp:cNvSpPr/>
      </dsp:nvSpPr>
      <dsp:spPr>
        <a:xfrm>
          <a:off x="259137" y="1263927"/>
          <a:ext cx="471158" cy="47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DE953-CC83-413E-885E-E3F4D32C0E5C}">
      <dsp:nvSpPr>
        <dsp:cNvPr id="0" name=""/>
        <dsp:cNvSpPr/>
      </dsp:nvSpPr>
      <dsp:spPr>
        <a:xfrm>
          <a:off x="989433" y="1071181"/>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Content Creation and Management</a:t>
          </a:r>
          <a:endParaRPr lang="en-US" sz="2200" kern="1200"/>
        </a:p>
      </dsp:txBody>
      <dsp:txXfrm>
        <a:off x="989433" y="1071181"/>
        <a:ext cx="3734319" cy="856651"/>
      </dsp:txXfrm>
    </dsp:sp>
    <dsp:sp modelId="{372B20A2-DA03-4C64-9316-B825B8C4C485}">
      <dsp:nvSpPr>
        <dsp:cNvPr id="0" name=""/>
        <dsp:cNvSpPr/>
      </dsp:nvSpPr>
      <dsp:spPr>
        <a:xfrm>
          <a:off x="4723752" y="1071181"/>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Users can create and publish new content (articles, free form, and books), while admins manage content by reviewing, approving, and removing or archiving posts as needed</a:t>
          </a:r>
          <a:endParaRPr lang="en-US" sz="1050" kern="1200" dirty="0"/>
        </a:p>
      </dsp:txBody>
      <dsp:txXfrm>
        <a:off x="4723752" y="1071181"/>
        <a:ext cx="3574734" cy="856651"/>
      </dsp:txXfrm>
    </dsp:sp>
    <dsp:sp modelId="{74546092-CCC9-4800-A13D-10A95A1941F3}">
      <dsp:nvSpPr>
        <dsp:cNvPr id="0" name=""/>
        <dsp:cNvSpPr/>
      </dsp:nvSpPr>
      <dsp:spPr>
        <a:xfrm>
          <a:off x="0" y="2141995"/>
          <a:ext cx="8298487" cy="856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F6C9B-70DE-45B4-A790-25A429C08102}">
      <dsp:nvSpPr>
        <dsp:cNvPr id="0" name=""/>
        <dsp:cNvSpPr/>
      </dsp:nvSpPr>
      <dsp:spPr>
        <a:xfrm>
          <a:off x="259137" y="2334742"/>
          <a:ext cx="471158" cy="47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4031F-C7E9-4EBE-A82E-512E4D361E64}">
      <dsp:nvSpPr>
        <dsp:cNvPr id="0" name=""/>
        <dsp:cNvSpPr/>
      </dsp:nvSpPr>
      <dsp:spPr>
        <a:xfrm>
          <a:off x="989433" y="2141995"/>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Tagging and Search Functionality</a:t>
          </a:r>
          <a:endParaRPr lang="en-US" sz="2200" kern="1200"/>
        </a:p>
      </dsp:txBody>
      <dsp:txXfrm>
        <a:off x="989433" y="2141995"/>
        <a:ext cx="3734319" cy="856651"/>
      </dsp:txXfrm>
    </dsp:sp>
    <dsp:sp modelId="{28D097C7-EE32-4B11-9A8E-94A12DB1B506}">
      <dsp:nvSpPr>
        <dsp:cNvPr id="0" name=""/>
        <dsp:cNvSpPr/>
      </dsp:nvSpPr>
      <dsp:spPr>
        <a:xfrm>
          <a:off x="4723752" y="2141995"/>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The platform offers a robust tagging system for users to tag their posts with relevant keywords and categories, accompanied by a powerful search function to easily find content based on specific keywords or categories</a:t>
          </a:r>
          <a:endParaRPr lang="en-US" sz="1050" kern="1200" dirty="0"/>
        </a:p>
      </dsp:txBody>
      <dsp:txXfrm>
        <a:off x="4723752" y="2141995"/>
        <a:ext cx="3574734" cy="85665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Analysis of Limitations:</a:t>
            </a:r>
          </a:p>
          <a:p>
            <a:pPr algn="l"/>
            <a:r>
              <a:rPr lang="en-GB" b="0" i="0" dirty="0">
                <a:solidFill>
                  <a:srgbClr val="D1D5DB"/>
                </a:solidFill>
                <a:effectLst/>
                <a:latin typeface="Abadi" panose="020B0604020104020204" pitchFamily="34" charset="0"/>
              </a:rPr>
              <a:t>Both Miro and Nuclino have certain limitations that need to be considered when evaluating them for knowledge management and collaboration purposes.</a:t>
            </a:r>
          </a:p>
          <a:p>
            <a:pPr algn="l"/>
            <a:r>
              <a:rPr lang="en-GB" b="0" i="0" dirty="0">
                <a:solidFill>
                  <a:srgbClr val="D1D5DB"/>
                </a:solidFill>
                <a:effectLst/>
                <a:latin typeface="Abadi" panose="020B0604020104020204" pitchFamily="34" charset="0"/>
              </a:rPr>
              <a:t>Miro:</a:t>
            </a:r>
          </a:p>
          <a:p>
            <a:pPr algn="l">
              <a:buFont typeface="Arial" panose="020B0604020202020204" pitchFamily="34" charset="0"/>
              <a:buChar char="•"/>
            </a:pPr>
            <a:r>
              <a:rPr lang="en-GB" b="0" i="0" dirty="0">
                <a:solidFill>
                  <a:srgbClr val="D1D5DB"/>
                </a:solidFill>
                <a:effectLst/>
                <a:latin typeface="Abadi" panose="020B0604020104020204" pitchFamily="34" charset="0"/>
              </a:rPr>
              <a:t>Potential for becoming unwieldy and difficult to navigate without proper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Limited structures and templates for organizing content, which may not align with desired knowledge resource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Lack of advanced search capabilities within the board's content, leading to time-consuming and inefficient manual navigation through multiple boards.</a:t>
            </a:r>
          </a:p>
          <a:p>
            <a:pPr algn="l"/>
            <a:r>
              <a:rPr lang="en-GB" b="0" i="0" dirty="0">
                <a:solidFill>
                  <a:srgbClr val="D1D5DB"/>
                </a:solidFill>
                <a:effectLst/>
                <a:latin typeface="Abadi" panose="020B0604020104020204" pitchFamily="34" charset="0"/>
              </a:rPr>
              <a:t>Nuclino:</a:t>
            </a:r>
          </a:p>
          <a:p>
            <a:pPr algn="l">
              <a:buFont typeface="Arial" panose="020B0604020202020204" pitchFamily="34" charset="0"/>
              <a:buChar char="•"/>
            </a:pPr>
            <a:r>
              <a:rPr lang="en-GB" b="0" i="0" dirty="0">
                <a:solidFill>
                  <a:srgbClr val="D1D5DB"/>
                </a:solidFill>
                <a:effectLst/>
                <a:latin typeface="Abadi" panose="020B0604020104020204" pitchFamily="34" charset="0"/>
              </a:rPr>
              <a:t>Operates outside the traditional business infrastructure, raising concerns about data privacy and security.</a:t>
            </a:r>
          </a:p>
          <a:p>
            <a:pPr algn="l">
              <a:buFont typeface="Arial" panose="020B0604020202020204" pitchFamily="34" charset="0"/>
              <a:buChar char="•"/>
            </a:pPr>
            <a:r>
              <a:rPr lang="en-GB" b="0" i="0" dirty="0">
                <a:solidFill>
                  <a:srgbClr val="D1D5DB"/>
                </a:solidFill>
                <a:effectLst/>
                <a:latin typeface="Abadi" panose="020B0604020104020204" pitchFamily="34" charset="0"/>
              </a:rPr>
              <a:t>Pricing structure at £4.00 per user per month can be a constraint, particularly for company-wide implementation.</a:t>
            </a:r>
          </a:p>
          <a:p>
            <a:pPr algn="l">
              <a:buFont typeface="Arial" panose="020B0604020202020204" pitchFamily="34" charset="0"/>
              <a:buChar char="•"/>
            </a:pPr>
            <a:r>
              <a:rPr lang="en-GB" b="0" i="0" dirty="0">
                <a:solidFill>
                  <a:srgbClr val="D1D5DB"/>
                </a:solidFill>
                <a:effectLst/>
                <a:latin typeface="Abadi" panose="020B0604020104020204" pitchFamily="34" charset="0"/>
              </a:rPr>
              <a:t>High implementation costs may limit access for all employees, hindering collaboration and knowledge sharing.</a:t>
            </a:r>
          </a:p>
          <a:p>
            <a:pPr algn="l"/>
            <a:r>
              <a:rPr lang="en-GB" b="0" i="0" dirty="0">
                <a:solidFill>
                  <a:srgbClr val="D1D5DB"/>
                </a:solidFill>
                <a:effectLst/>
                <a:latin typeface="Abadi" panose="020B0604020104020204" pitchFamily="34" charset="0"/>
              </a:rPr>
              <a:t>Both platforms have their limitations, but they differ in terms of the nature of their constraints. Miro's limitations primarily relate to board management and content organization, while Nuclino's limitations revolve around external infrastructure and pricing considerations. Understanding these limitations is crucial in making an informed decision about which platform aligns best with the organization's needs and requirements.</a:t>
            </a:r>
          </a:p>
          <a:p>
            <a:endParaRPr lang="en-GB" dirty="0"/>
          </a:p>
        </p:txBody>
      </p:sp>
    </p:spTree>
    <p:extLst>
      <p:ext uri="{BB962C8B-B14F-4D97-AF65-F5344CB8AC3E}">
        <p14:creationId xmlns:p14="http://schemas.microsoft.com/office/powerpoint/2010/main" val="218484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mn-lt"/>
              </a:rPr>
              <a:t>Existing solutions for knowledge repository search fall short</a:t>
            </a:r>
          </a:p>
          <a:p>
            <a:pPr algn="l">
              <a:buFont typeface="Arial" panose="020B0604020202020204" pitchFamily="34" charset="0"/>
              <a:buChar char="•"/>
            </a:pPr>
            <a:r>
              <a:rPr lang="en-GB" b="0" i="0" dirty="0">
                <a:solidFill>
                  <a:srgbClr val="374151"/>
                </a:solidFill>
                <a:effectLst/>
                <a:latin typeface="+mn-lt"/>
              </a:rPr>
              <a:t>Keyword-based searches may lack relevance in all situations</a:t>
            </a:r>
          </a:p>
          <a:p>
            <a:pPr algn="l">
              <a:buFont typeface="Arial" panose="020B0604020202020204" pitchFamily="34" charset="0"/>
              <a:buChar char="•"/>
            </a:pPr>
            <a:r>
              <a:rPr lang="en-GB" b="0" i="0" dirty="0">
                <a:solidFill>
                  <a:srgbClr val="374151"/>
                </a:solidFill>
                <a:effectLst/>
                <a:latin typeface="+mn-lt"/>
              </a:rPr>
              <a:t>Market opportunity for knowledge-sharing platforms using graph databases and tagging techniques</a:t>
            </a:r>
          </a:p>
          <a:p>
            <a:pPr algn="l">
              <a:buFont typeface="Arial" panose="020B0604020202020204" pitchFamily="34" charset="0"/>
              <a:buChar char="•"/>
            </a:pPr>
            <a:r>
              <a:rPr lang="en-GB" b="0" i="0" dirty="0">
                <a:solidFill>
                  <a:srgbClr val="374151"/>
                </a:solidFill>
                <a:effectLst/>
                <a:latin typeface="+mn-lt"/>
              </a:rPr>
              <a:t>Graph databases enable complex relationships and relevant information suggestions</a:t>
            </a:r>
          </a:p>
          <a:p>
            <a:pPr algn="l">
              <a:buFont typeface="Arial" panose="020B0604020202020204" pitchFamily="34" charset="0"/>
              <a:buChar char="•"/>
            </a:pPr>
            <a:r>
              <a:rPr lang="en-GB" b="0" i="0" dirty="0">
                <a:solidFill>
                  <a:srgbClr val="374151"/>
                </a:solidFill>
                <a:effectLst/>
                <a:latin typeface="+mn-lt"/>
              </a:rPr>
              <a:t>Tagging allows for granular categorization and improved search results</a:t>
            </a:r>
          </a:p>
          <a:p>
            <a:pPr algn="l">
              <a:buFont typeface="Arial" panose="020B0604020202020204" pitchFamily="34" charset="0"/>
              <a:buChar char="•"/>
            </a:pPr>
            <a:r>
              <a:rPr lang="en-GB" b="0" i="0" dirty="0">
                <a:solidFill>
                  <a:srgbClr val="374151"/>
                </a:solidFill>
                <a:effectLst/>
                <a:latin typeface="+mn-lt"/>
              </a:rPr>
              <a:t>Knowledge-sharing platforms utilizing these features enhance search effectiveness, knowledge organization, and decision-making processes</a:t>
            </a:r>
            <a:r>
              <a:rPr lang="en-GB" b="0" i="0" dirty="0">
                <a:solidFill>
                  <a:srgbClr val="374151"/>
                </a:solidFill>
                <a:effectLst/>
                <a:latin typeface="Abadi" panose="020B0604020104020204" pitchFamily="34" charset="0"/>
              </a:rPr>
              <a:t>.</a:t>
            </a:r>
          </a:p>
        </p:txBody>
      </p:sp>
    </p:spTree>
    <p:extLst>
      <p:ext uri="{BB962C8B-B14F-4D97-AF65-F5344CB8AC3E}">
        <p14:creationId xmlns:p14="http://schemas.microsoft.com/office/powerpoint/2010/main" val="2803025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First, we address the legal issue of intellectual property infringement by implementing strict guidelines against unauthorized sharing of copyrighted material. Our content filtering algorithms help prevent infringement.</a:t>
            </a:r>
          </a:p>
          <a:p>
            <a:pPr algn="l"/>
            <a:r>
              <a:rPr lang="en-GB" b="0" i="0" dirty="0">
                <a:solidFill>
                  <a:srgbClr val="D1D5DB"/>
                </a:solidFill>
                <a:effectLst/>
                <a:latin typeface="Abadi" panose="020B0604020104020204" pitchFamily="34" charset="0"/>
              </a:rPr>
              <a:t>Second, ensuring quality and accuracy is crucial. We have a moderation system with subject matter experts who verify shared knowledge. Users are encouraged to provide references and citations.</a:t>
            </a:r>
          </a:p>
          <a:p>
            <a:pPr algn="l"/>
            <a:r>
              <a:rPr lang="en-GB" b="0" i="0" dirty="0">
                <a:solidFill>
                  <a:srgbClr val="D1D5DB"/>
                </a:solidFill>
                <a:effectLst/>
                <a:latin typeface="Abadi" panose="020B0604020104020204" pitchFamily="34" charset="0"/>
              </a:rPr>
              <a:t>Third, tackling the social issue of bullying is a priority. We have a clear code of conduct against bullying and harassment. Our reporting and moderation systems enable swift action.</a:t>
            </a:r>
          </a:p>
          <a:p>
            <a:pPr algn="l"/>
            <a:r>
              <a:rPr lang="en-GB" b="0" i="0" dirty="0">
                <a:solidFill>
                  <a:srgbClr val="D1D5DB"/>
                </a:solidFill>
                <a:effectLst/>
                <a:latin typeface="Abadi" panose="020B0604020104020204" pitchFamily="34" charset="0"/>
              </a:rPr>
              <a:t>Fourth, we prioritize privacy and data protection. We implement strong security measures, including encryption, and ensure transparency in data collection practices.</a:t>
            </a:r>
          </a:p>
          <a:p>
            <a:pPr algn="l"/>
            <a:r>
              <a:rPr lang="en-GB" b="0" i="0" dirty="0">
                <a:solidFill>
                  <a:srgbClr val="D1D5DB"/>
                </a:solidFill>
                <a:effectLst/>
                <a:latin typeface="Abadi" panose="020B0604020104020204" pitchFamily="34" charset="0"/>
              </a:rPr>
              <a:t>To promote fairness and inclusivity, we foster a diverse user base and encourage participation from all backgrounds. Our trained moderators address harassment and discriminatory content, creating a positive community culture.</a:t>
            </a:r>
          </a:p>
          <a:p>
            <a:pPr algn="l"/>
            <a:r>
              <a:rPr lang="en-GB" b="0" i="0" dirty="0">
                <a:solidFill>
                  <a:srgbClr val="D1D5DB"/>
                </a:solidFill>
                <a:effectLst/>
                <a:latin typeface="Abadi" panose="020B0604020104020204" pitchFamily="34" charset="0"/>
              </a:rPr>
              <a:t>In conclusion, we regularly review and update our policies, provide educational resources to empower users, and continuously monitor and gather feedback to improve our platform.</a:t>
            </a:r>
          </a:p>
          <a:p>
            <a:pPr marL="158750" indent="0" algn="l">
              <a:buFont typeface="Arial" panose="020B0604020202020204" pitchFamily="34" charset="0"/>
              <a:buNone/>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r>
              <a:rPr lang="en-GB" b="0" i="0" dirty="0">
                <a:solidFill>
                  <a:srgbClr val="D1D5DB"/>
                </a:solidFill>
                <a:effectLst/>
                <a:latin typeface="Abadi" panose="020B0604020104020204" pitchFamily="34" charset="0"/>
              </a:rPr>
              <a:t>Promote a diverse user base and encourage participation from all backgrounds</a:t>
            </a:r>
          </a:p>
          <a:p>
            <a:pPr algn="l">
              <a:buFont typeface="Arial" panose="020B0604020202020204" pitchFamily="34" charset="0"/>
              <a:buChar char="•"/>
            </a:pPr>
            <a:r>
              <a:rPr lang="en-GB" b="0" i="0" dirty="0">
                <a:solidFill>
                  <a:srgbClr val="D1D5DB"/>
                </a:solidFill>
                <a:effectLst/>
                <a:latin typeface="Abadi" panose="020B0604020104020204" pitchFamily="34" charset="0"/>
              </a:rPr>
              <a:t>Train moderators to address harassment and discriminatory content</a:t>
            </a:r>
          </a:p>
          <a:p>
            <a:pPr algn="l">
              <a:buFont typeface="Arial" panose="020B0604020202020204" pitchFamily="34" charset="0"/>
              <a:buChar char="•"/>
            </a:pPr>
            <a:r>
              <a:rPr lang="en-GB" b="0" i="0" dirty="0">
                <a:solidFill>
                  <a:srgbClr val="D1D5DB"/>
                </a:solidFill>
                <a:effectLst/>
                <a:latin typeface="Abadi" panose="020B0604020104020204" pitchFamily="34" charset="0"/>
              </a:rPr>
              <a:t>Foster a positive community culture with respectful communication</a:t>
            </a: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marL="158750" indent="0" algn="l">
              <a:buFont typeface="Arial" panose="020B0604020202020204" pitchFamily="34" charset="0"/>
              <a:buNone/>
            </a:pPr>
            <a:r>
              <a:rPr lang="en-GB" b="0" i="0" dirty="0">
                <a:solidFill>
                  <a:srgbClr val="D1D5DB"/>
                </a:solidFill>
                <a:effectLst/>
                <a:latin typeface="Abadi" panose="020B0604020104020204" pitchFamily="34" charset="0"/>
              </a:rPr>
              <a:t>Remember</a:t>
            </a:r>
          </a:p>
          <a:p>
            <a:pPr algn="l">
              <a:buFont typeface="Arial" panose="020B0604020202020204" pitchFamily="34" charset="0"/>
              <a:buChar char="•"/>
            </a:pPr>
            <a:r>
              <a:rPr lang="en-GB" b="0" i="0" dirty="0">
                <a:solidFill>
                  <a:srgbClr val="D1D5DB"/>
                </a:solidFill>
                <a:effectLst/>
                <a:latin typeface="Abadi" panose="020B0604020104020204" pitchFamily="34" charset="0"/>
              </a:rPr>
              <a:t>Regularly review and update policies and guidelines</a:t>
            </a:r>
          </a:p>
          <a:p>
            <a:pPr algn="l">
              <a:buFont typeface="Arial" panose="020B0604020202020204" pitchFamily="34" charset="0"/>
              <a:buChar char="•"/>
            </a:pPr>
            <a:r>
              <a:rPr lang="en-GB" b="0" i="0" dirty="0">
                <a:solidFill>
                  <a:srgbClr val="D1D5DB"/>
                </a:solidFill>
                <a:effectLst/>
                <a:latin typeface="Abadi" panose="020B0604020104020204" pitchFamily="34" charset="0"/>
              </a:rPr>
              <a:t>Provide educational resources to empower users</a:t>
            </a:r>
          </a:p>
          <a:p>
            <a:pPr algn="l">
              <a:buFont typeface="Arial" panose="020B0604020202020204" pitchFamily="34" charset="0"/>
              <a:buChar char="•"/>
            </a:pPr>
            <a:r>
              <a:rPr lang="en-GB" b="0" i="0" dirty="0">
                <a:solidFill>
                  <a:srgbClr val="D1D5DB"/>
                </a:solidFill>
                <a:effectLst/>
                <a:latin typeface="Abadi" panose="020B0604020104020204" pitchFamily="34" charset="0"/>
              </a:rPr>
              <a:t>Continuously monitor, gather feedback, and improve the platform</a:t>
            </a:r>
          </a:p>
        </p:txBody>
      </p:sp>
    </p:spTree>
    <p:extLst>
      <p:ext uri="{BB962C8B-B14F-4D97-AF65-F5344CB8AC3E}">
        <p14:creationId xmlns:p14="http://schemas.microsoft.com/office/powerpoint/2010/main" val="1623067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D1D5DB"/>
                </a:solidFill>
                <a:effectLst/>
                <a:latin typeface="Abadi" panose="020B0604020104020204" pitchFamily="34" charset="0"/>
              </a:rPr>
              <a:t>Joint Application Design (JAD) sessions are collaborative workshops involving stakeholders, users, and developers to gather requirements and collectively design solutions for a project or system</a:t>
            </a:r>
            <a:endParaRPr lang="en-GB" dirty="0"/>
          </a:p>
        </p:txBody>
      </p:sp>
    </p:spTree>
    <p:extLst>
      <p:ext uri="{BB962C8B-B14F-4D97-AF65-F5344CB8AC3E}">
        <p14:creationId xmlns:p14="http://schemas.microsoft.com/office/powerpoint/2010/main" val="209123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The platform should exhibit high performance, handling a large volume of users and content while maintaining responsive and fast loading times.</a:t>
            </a:r>
          </a:p>
          <a:p>
            <a:pPr algn="l">
              <a:buFont typeface="Arial" panose="020B0604020202020204" pitchFamily="34" charset="0"/>
              <a:buChar char="•"/>
            </a:pPr>
            <a:r>
              <a:rPr lang="en-GB" b="0" i="0" dirty="0">
                <a:solidFill>
                  <a:srgbClr val="D1D5DB"/>
                </a:solidFill>
                <a:effectLst/>
                <a:latin typeface="Abadi" panose="020B0604020104020204" pitchFamily="34" charset="0"/>
              </a:rPr>
              <a:t>Usability is a priority, with an easy-to-use and intuitive interface for seamless navigation, along with user-friendly content creation and management features.</a:t>
            </a:r>
          </a:p>
          <a:p>
            <a:pPr algn="l">
              <a:buFont typeface="Arial" panose="020B0604020202020204" pitchFamily="34" charset="0"/>
              <a:buChar char="•"/>
            </a:pPr>
            <a:r>
              <a:rPr lang="en-GB" b="0" i="0" dirty="0">
                <a:solidFill>
                  <a:srgbClr val="D1D5DB"/>
                </a:solidFill>
                <a:effectLst/>
                <a:latin typeface="Abadi" panose="020B0604020104020204" pitchFamily="34" charset="0"/>
              </a:rPr>
              <a:t>Reliability is crucial, ensuring continuous availability and accessibility for users, supported by robust backup and disaster recovery mechanisms.</a:t>
            </a:r>
          </a:p>
          <a:p>
            <a:pPr algn="l">
              <a:buFont typeface="Arial" panose="020B0604020202020204" pitchFamily="34" charset="0"/>
              <a:buChar char="•"/>
            </a:pPr>
            <a:r>
              <a:rPr lang="en-GB" b="0" i="0" dirty="0">
                <a:solidFill>
                  <a:srgbClr val="D1D5DB"/>
                </a:solidFill>
                <a:effectLst/>
                <a:latin typeface="Abadi" panose="020B0604020104020204" pitchFamily="34" charset="0"/>
              </a:rPr>
              <a:t>Compatibility is maintained through support for various devices and browsers, along with compliance with relevant web standards and protocols.</a:t>
            </a:r>
          </a:p>
          <a:p>
            <a:br>
              <a:rPr lang="en-GB" dirty="0"/>
            </a:br>
            <a:endParaRPr lang="en-GB" dirty="0"/>
          </a:p>
        </p:txBody>
      </p:sp>
    </p:spTree>
    <p:extLst>
      <p:ext uri="{BB962C8B-B14F-4D97-AF65-F5344CB8AC3E}">
        <p14:creationId xmlns:p14="http://schemas.microsoft.com/office/powerpoint/2010/main" val="3714083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a:t>Service Oriented Class Diagram</a:t>
            </a:r>
            <a:endParaRPr lang="en-US" dirty="0"/>
          </a:p>
        </p:txBody>
      </p:sp>
    </p:spTree>
    <p:extLst>
      <p:ext uri="{BB962C8B-B14F-4D97-AF65-F5344CB8AC3E}">
        <p14:creationId xmlns:p14="http://schemas.microsoft.com/office/powerpoint/2010/main" val="100276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User Post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intuitive user interface for managing posts and liked tags.</a:t>
            </a:r>
          </a:p>
          <a:p>
            <a:pPr marL="742950" lvl="1" indent="-285750" algn="l">
              <a:buFont typeface="+mj-lt"/>
              <a:buAutoNum type="arabicPeriod"/>
            </a:pPr>
            <a:r>
              <a:rPr lang="en-GB" b="0" i="0" dirty="0">
                <a:solidFill>
                  <a:srgbClr val="D1D5DB"/>
                </a:solidFill>
                <a:effectLst/>
                <a:latin typeface="Abadi" panose="020B0604020104020204" pitchFamily="34" charset="0"/>
              </a:rPr>
              <a:t>Implement functionalities for viewing, editing, deleting, and updating posts.</a:t>
            </a:r>
          </a:p>
          <a:p>
            <a:pPr marL="742950" lvl="1" indent="-285750" algn="l">
              <a:buFont typeface="+mj-lt"/>
              <a:buAutoNum type="arabicPeriod"/>
            </a:pPr>
            <a:r>
              <a:rPr lang="en-GB" b="0" i="0" dirty="0">
                <a:solidFill>
                  <a:srgbClr val="D1D5DB"/>
                </a:solidFill>
                <a:effectLst/>
                <a:latin typeface="Abadi" panose="020B0604020104020204" pitchFamily="34" charset="0"/>
              </a:rPr>
              <a:t>Develop personalized social analysis to display post, like, and comment statistics.</a:t>
            </a:r>
          </a:p>
          <a:p>
            <a:pPr algn="l">
              <a:buFont typeface="+mj-lt"/>
              <a:buAutoNum type="arabicPeriod"/>
            </a:pPr>
            <a:r>
              <a:rPr lang="en-GB" b="0" i="0" dirty="0">
                <a:solidFill>
                  <a:srgbClr val="D1D5DB"/>
                </a:solidFill>
                <a:effectLst/>
                <a:latin typeface="Abadi" panose="020B0604020104020204" pitchFamily="34" charset="0"/>
              </a:rPr>
              <a:t>Graph Visualization:</a:t>
            </a:r>
          </a:p>
          <a:p>
            <a:pPr marL="742950" lvl="1" indent="-285750" algn="l">
              <a:buFont typeface="+mj-lt"/>
              <a:buAutoNum type="arabicPeriod"/>
            </a:pPr>
            <a:r>
              <a:rPr lang="en-GB" b="0" i="0" dirty="0">
                <a:solidFill>
                  <a:srgbClr val="D1D5DB"/>
                </a:solidFill>
                <a:effectLst/>
                <a:latin typeface="Abadi" panose="020B0604020104020204" pitchFamily="34" charset="0"/>
              </a:rPr>
              <a:t>Create a visually appealing and interactive graph visualization feature.</a:t>
            </a:r>
          </a:p>
          <a:p>
            <a:pPr marL="742950" lvl="1" indent="-285750" algn="l">
              <a:buFont typeface="+mj-lt"/>
              <a:buAutoNum type="arabicPeriod"/>
            </a:pPr>
            <a:r>
              <a:rPr lang="en-GB" b="0" i="0" dirty="0">
                <a:solidFill>
                  <a:srgbClr val="D1D5DB"/>
                </a:solidFill>
                <a:effectLst/>
                <a:latin typeface="Abadi" panose="020B0604020104020204" pitchFamily="34" charset="0"/>
              </a:rPr>
              <a:t>Display relationships between posts and tags to identify trends and patterns.</a:t>
            </a:r>
          </a:p>
          <a:p>
            <a:pPr algn="l">
              <a:buFont typeface="+mj-lt"/>
              <a:buAutoNum type="arabicPeriod"/>
            </a:pPr>
            <a:r>
              <a:rPr lang="en-GB" b="0" i="0" dirty="0">
                <a:solidFill>
                  <a:srgbClr val="D1D5DB"/>
                </a:solidFill>
                <a:effectLst/>
                <a:latin typeface="Abadi" panose="020B0604020104020204" pitchFamily="34" charset="0"/>
              </a:rPr>
              <a:t>Admin Page for Global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an admin page for administrators to manage posts globally.</a:t>
            </a:r>
          </a:p>
          <a:p>
            <a:pPr marL="742950" lvl="1" indent="-285750" algn="l">
              <a:buFont typeface="+mj-lt"/>
              <a:buAutoNum type="arabicPeriod"/>
            </a:pPr>
            <a:r>
              <a:rPr lang="en-GB" b="0" i="0" dirty="0">
                <a:solidFill>
                  <a:srgbClr val="D1D5DB"/>
                </a:solidFill>
                <a:effectLst/>
                <a:latin typeface="Abadi" panose="020B0604020104020204" pitchFamily="34" charset="0"/>
              </a:rPr>
              <a:t>Provide tools for monitoring and removing inappropriate content.</a:t>
            </a:r>
          </a:p>
          <a:p>
            <a:endParaRPr lang="en-GB" dirty="0"/>
          </a:p>
        </p:txBody>
      </p:sp>
    </p:spTree>
    <p:extLst>
      <p:ext uri="{BB962C8B-B14F-4D97-AF65-F5344CB8AC3E}">
        <p14:creationId xmlns:p14="http://schemas.microsoft.com/office/powerpoint/2010/main" val="170204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b="0" i="0" dirty="0">
                <a:effectLst/>
                <a:latin typeface="Abadi" panose="020B0604020104020204" pitchFamily="34" charset="0"/>
              </a:rPr>
              <a:t>The presentation will be layered out as the following – </a:t>
            </a:r>
          </a:p>
          <a:p>
            <a:pPr marL="158750" indent="0" algn="l">
              <a:buNone/>
            </a:pPr>
            <a:r>
              <a:rPr lang="en-GB" b="0" i="0" dirty="0">
                <a:effectLst/>
                <a:latin typeface="Abadi" panose="020B0604020104020204" pitchFamily="34" charset="0"/>
              </a:rPr>
              <a:t>We’ll first go through the problem in the business and what we are trying to solve</a:t>
            </a:r>
          </a:p>
          <a:p>
            <a:pPr marL="158750" indent="0" algn="l">
              <a:buNone/>
            </a:pPr>
            <a:r>
              <a:rPr lang="en-GB" b="0" i="0" dirty="0">
                <a:effectLst/>
                <a:latin typeface="Abadi" panose="020B0604020104020204" pitchFamily="34" charset="0"/>
              </a:rPr>
              <a:t>Next we’re going to look at knowledge sharing and the platforms that support that</a:t>
            </a:r>
          </a:p>
          <a:p>
            <a:pPr marL="158750" indent="0" algn="l">
              <a:buNone/>
            </a:pPr>
            <a:r>
              <a:rPr lang="en-GB" b="0" i="0" dirty="0">
                <a:effectLst/>
                <a:latin typeface="Abadi" panose="020B0604020104020204" pitchFamily="34" charset="0"/>
              </a:rPr>
              <a:t>Next is doing a comparison in the market</a:t>
            </a:r>
          </a:p>
          <a:p>
            <a:pPr marL="158750" indent="0" algn="l">
              <a:buNone/>
            </a:pPr>
            <a:r>
              <a:rPr lang="en-GB" b="0" i="0" dirty="0">
                <a:effectLst/>
                <a:latin typeface="Abadi" panose="020B0604020104020204" pitchFamily="34" charset="0"/>
              </a:rPr>
              <a:t>What key features and functionalities within them</a:t>
            </a:r>
          </a:p>
          <a:p>
            <a:pPr marL="158750" indent="0" algn="l">
              <a:buNone/>
            </a:pPr>
            <a:r>
              <a:rPr lang="en-GB" b="0" i="0" dirty="0">
                <a:effectLst/>
                <a:latin typeface="Abadi" panose="020B0604020104020204" pitchFamily="34" charset="0"/>
              </a:rPr>
              <a:t>Understanding project scope for the project</a:t>
            </a:r>
          </a:p>
          <a:p>
            <a:pPr marL="158750" indent="0" algn="l">
              <a:buNone/>
            </a:pPr>
            <a:r>
              <a:rPr lang="en-GB" b="0" i="0" dirty="0">
                <a:effectLst/>
                <a:latin typeface="Abadi" panose="020B0604020104020204" pitchFamily="34" charset="0"/>
              </a:rPr>
              <a:t>Project timeline</a:t>
            </a:r>
          </a:p>
          <a:p>
            <a:pPr marL="158750" indent="0" algn="l">
              <a:buNone/>
            </a:pPr>
            <a:r>
              <a:rPr lang="en-GB" b="0" i="0" dirty="0">
                <a:effectLst/>
                <a:latin typeface="Abadi" panose="020B0604020104020204" pitchFamily="34" charset="0"/>
              </a:rPr>
              <a:t>Going through the development process that went on to build this platform</a:t>
            </a:r>
          </a:p>
          <a:p>
            <a:pPr marL="158750" indent="0" algn="l">
              <a:buNone/>
            </a:pPr>
            <a:r>
              <a:rPr lang="en-GB" b="0" i="0" dirty="0">
                <a:effectLst/>
                <a:latin typeface="Abadi" panose="020B0604020104020204" pitchFamily="34" charset="0"/>
              </a:rPr>
              <a:t>Results of this platform,  with a survey</a:t>
            </a:r>
          </a:p>
          <a:p>
            <a:pPr marL="158750" indent="0" algn="l">
              <a:buNone/>
            </a:pPr>
            <a:r>
              <a:rPr lang="en-GB" b="0" i="0" dirty="0">
                <a:effectLst/>
                <a:latin typeface="Abadi" panose="020B0604020104020204" pitchFamily="34" charset="0"/>
              </a:rPr>
              <a:t>And then a project conclusion</a:t>
            </a:r>
          </a:p>
          <a:p>
            <a:pPr marL="158750" indent="0" algn="l">
              <a:buNone/>
            </a:pPr>
            <a:r>
              <a:rPr lang="en-GB" b="0" i="0" dirty="0">
                <a:effectLst/>
                <a:latin typeface="Abadi" panose="020B0604020104020204" pitchFamily="34" charset="0"/>
              </a:rPr>
              <a:t>We’ll have different sections in this report, please feel free to ask questions you may have</a:t>
            </a:r>
          </a:p>
          <a:p>
            <a:pPr marL="158750" indent="0" algn="l">
              <a:buNone/>
            </a:pPr>
            <a:endParaRPr lang="en-GB" b="0" i="0" dirty="0">
              <a:effectLst/>
              <a:latin typeface="Abadi" panose="020B0604020104020204" pitchFamily="34" charset="0"/>
            </a:endParaRP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Data security and user authorization: Ensure authorized access and modification.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Microsoft built in authorization tags to protect pages and actions</a:t>
            </a:r>
          </a:p>
          <a:p>
            <a:pPr algn="l">
              <a:buFont typeface="Arial" panose="020B0604020202020204" pitchFamily="34" charset="0"/>
              <a:buChar char="•"/>
            </a:pPr>
            <a:r>
              <a:rPr lang="en-GB" b="0" i="0" dirty="0">
                <a:solidFill>
                  <a:srgbClr val="D1D5DB"/>
                </a:solidFill>
                <a:effectLst/>
                <a:latin typeface="Abadi" panose="020B0604020104020204" pitchFamily="34" charset="0"/>
              </a:rPr>
              <a:t>User-friendly interface for post and tag management: Intuitive and easy navigation.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a:t>
            </a:r>
            <a:r>
              <a:rPr lang="en-GB" b="0" i="0" dirty="0" err="1">
                <a:solidFill>
                  <a:srgbClr val="D1D5DB"/>
                </a:solidFill>
                <a:effectLst/>
                <a:latin typeface="Abadi" panose="020B0604020104020204" pitchFamily="34" charset="0"/>
              </a:rPr>
              <a:t>Radzen</a:t>
            </a:r>
            <a:r>
              <a:rPr lang="en-GB" b="0" i="0" dirty="0">
                <a:solidFill>
                  <a:srgbClr val="D1D5DB"/>
                </a:solidFill>
                <a:effectLst/>
                <a:latin typeface="Abadi" panose="020B0604020104020204" pitchFamily="34" charset="0"/>
              </a:rPr>
              <a:t> framework</a:t>
            </a:r>
          </a:p>
          <a:p>
            <a:pPr algn="l">
              <a:buFont typeface="Arial" panose="020B0604020202020204" pitchFamily="34" charset="0"/>
              <a:buChar char="•"/>
            </a:pPr>
            <a:r>
              <a:rPr lang="en-GB" b="0" i="0" dirty="0">
                <a:solidFill>
                  <a:srgbClr val="D1D5DB"/>
                </a:solidFill>
                <a:effectLst/>
                <a:latin typeface="Abadi" panose="020B0604020104020204" pitchFamily="34" charset="0"/>
              </a:rPr>
              <a:t>Visually appealing and informative graph visualization: Understandable insights from data.</a:t>
            </a:r>
          </a:p>
          <a:p>
            <a:pPr lvl="1" algn="l">
              <a:buFont typeface="Arial" panose="020B0604020202020204" pitchFamily="34" charset="0"/>
              <a:buChar char="•"/>
            </a:pPr>
            <a:r>
              <a:rPr lang="en-GB" b="0" i="0" dirty="0">
                <a:solidFill>
                  <a:srgbClr val="D1D5DB"/>
                </a:solidFill>
                <a:effectLst/>
                <a:latin typeface="Abadi" panose="020B0604020104020204" pitchFamily="34" charset="0"/>
              </a:rPr>
              <a:t>The use of D3</a:t>
            </a:r>
          </a:p>
          <a:p>
            <a:endParaRPr lang="en-GB" dirty="0"/>
          </a:p>
        </p:txBody>
      </p:sp>
    </p:spTree>
    <p:extLst>
      <p:ext uri="{BB962C8B-B14F-4D97-AF65-F5344CB8AC3E}">
        <p14:creationId xmlns:p14="http://schemas.microsoft.com/office/powerpoint/2010/main" val="284683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374151"/>
                </a:solidFill>
                <a:effectLst/>
                <a:latin typeface="Abadi" panose="020B0604020104020204" pitchFamily="34" charset="0"/>
              </a:rPr>
              <a:t>Increased User Engagement</a:t>
            </a:r>
          </a:p>
          <a:p>
            <a:pPr algn="l">
              <a:buFont typeface="Arial" panose="020B0604020202020204" pitchFamily="34" charset="0"/>
              <a:buChar char="•"/>
            </a:pPr>
            <a:r>
              <a:rPr lang="en-GB" b="0" i="0" dirty="0">
                <a:solidFill>
                  <a:srgbClr val="374151"/>
                </a:solidFill>
                <a:effectLst/>
                <a:latin typeface="Abadi" panose="020B0604020104020204" pitchFamily="34" charset="0"/>
              </a:rPr>
              <a:t>Frequent platform usage (57.14%)</a:t>
            </a:r>
          </a:p>
          <a:p>
            <a:pPr algn="l">
              <a:buFont typeface="Arial" panose="020B0604020202020204" pitchFamily="34" charset="0"/>
              <a:buChar char="•"/>
            </a:pPr>
            <a:r>
              <a:rPr lang="en-GB" b="0" i="0" dirty="0">
                <a:solidFill>
                  <a:srgbClr val="374151"/>
                </a:solidFill>
                <a:effectLst/>
                <a:latin typeface="Abadi" panose="020B0604020104020204" pitchFamily="34" charset="0"/>
              </a:rPr>
              <a:t>High satisfaction with user interface (71.43% satisfied, 14.29% very satisfied)</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profile management, and content creation</a:t>
            </a:r>
          </a:p>
          <a:p>
            <a:pPr algn="l">
              <a:buFont typeface="+mj-lt"/>
              <a:buAutoNum type="arabicPeriod" startAt="2"/>
            </a:pPr>
            <a:r>
              <a:rPr lang="en-GB" b="0" i="0" dirty="0">
                <a:solidFill>
                  <a:srgbClr val="374151"/>
                </a:solidFill>
                <a:effectLst/>
                <a:latin typeface="Abadi" panose="020B0604020104020204" pitchFamily="34" charset="0"/>
              </a:rPr>
              <a:t>Improved Knowledge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the platform useful for sharing knowledge</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content creation features and tagging/searching capabilities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(57.14% very easy, 14.29% easy)</a:t>
            </a:r>
          </a:p>
          <a:p>
            <a:pPr algn="l">
              <a:buFont typeface="+mj-lt"/>
              <a:buAutoNum type="arabicPeriod" startAt="3"/>
            </a:pPr>
            <a:r>
              <a:rPr lang="en-GB" b="0" i="0" dirty="0">
                <a:solidFill>
                  <a:srgbClr val="374151"/>
                </a:solidFill>
                <a:effectLst/>
                <a:latin typeface="Abadi" panose="020B0604020104020204" pitchFamily="34" charset="0"/>
              </a:rPr>
              <a:t>Reduced Silos</a:t>
            </a:r>
          </a:p>
          <a:p>
            <a:pPr algn="l">
              <a:buFont typeface="Arial" panose="020B0604020202020204" pitchFamily="34" charset="0"/>
              <a:buChar char="•"/>
            </a:pPr>
            <a:r>
              <a:rPr lang="en-GB" b="0" i="0" dirty="0">
                <a:solidFill>
                  <a:srgbClr val="374151"/>
                </a:solidFill>
                <a:effectLst/>
                <a:latin typeface="Abadi" panose="020B0604020104020204" pitchFamily="34" charset="0"/>
              </a:rPr>
              <a:t>Effective cross-departmental collaboration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social features (liking, commenting) and tags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encountering information shared by other departments</a:t>
            </a:r>
          </a:p>
          <a:p>
            <a:pPr algn="l">
              <a:buFont typeface="+mj-lt"/>
              <a:buAutoNum type="arabicPeriod" startAt="4"/>
            </a:pPr>
            <a:r>
              <a:rPr lang="en-GB" b="0" i="0" dirty="0">
                <a:solidFill>
                  <a:srgbClr val="374151"/>
                </a:solidFill>
                <a:effectLst/>
                <a:latin typeface="Abadi" panose="020B0604020104020204" pitchFamily="34" charset="0"/>
              </a:rPr>
              <a:t>Efficient Administration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and satisfaction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admin dashboard for user account management and content moderation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Inclusion of analytics and reporting features</a:t>
            </a:r>
          </a:p>
          <a:p>
            <a:pPr algn="l">
              <a:buFont typeface="+mj-lt"/>
              <a:buAutoNum type="arabicPeriod" startAt="5"/>
            </a:pPr>
            <a:r>
              <a:rPr lang="en-GB" b="0" i="0" dirty="0">
                <a:solidFill>
                  <a:srgbClr val="374151"/>
                </a:solidFill>
                <a:effectLst/>
                <a:latin typeface="Abadi" panose="020B0604020104020204" pitchFamily="34" charset="0"/>
              </a:rPr>
              <a:t>Effective Recommendations</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platform recommendations useful</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recommended post feed</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engagement with recommended posts</a:t>
            </a:r>
          </a:p>
          <a:p>
            <a:pPr algn="l">
              <a:buFont typeface="+mj-lt"/>
              <a:buAutoNum type="arabicPeriod" startAt="6"/>
            </a:pPr>
            <a:r>
              <a:rPr lang="en-GB" b="0" i="0" dirty="0">
                <a:solidFill>
                  <a:srgbClr val="374151"/>
                </a:solidFill>
                <a:effectLst/>
                <a:latin typeface="Abadi" panose="020B0604020104020204" pitchFamily="34" charset="0"/>
              </a:rPr>
              <a:t>Secure and Reliable</a:t>
            </a:r>
          </a:p>
          <a:p>
            <a:pPr algn="l">
              <a:buFont typeface="Arial" panose="020B0604020202020204" pitchFamily="34" charset="0"/>
              <a:buChar char="•"/>
            </a:pPr>
            <a:r>
              <a:rPr lang="en-GB" b="0" i="0" dirty="0">
                <a:solidFill>
                  <a:srgbClr val="374151"/>
                </a:solidFill>
                <a:effectLst/>
                <a:latin typeface="Abadi" panose="020B0604020104020204" pitchFamily="34" charset="0"/>
              </a:rPr>
              <a:t>No concerns raised regarding security breaches or data leaks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and authorization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security and reliability</a:t>
            </a:r>
          </a:p>
          <a:p>
            <a:pPr algn="l">
              <a:buFont typeface="+mj-lt"/>
              <a:buAutoNum type="arabicPeriod" startAt="7"/>
            </a:pPr>
            <a:r>
              <a:rPr lang="en-GB" b="0" i="0" dirty="0">
                <a:solidFill>
                  <a:srgbClr val="374151"/>
                </a:solidFill>
                <a:effectLst/>
                <a:latin typeface="Abadi" panose="020B0604020104020204" pitchFamily="34" charset="0"/>
              </a:rPr>
              <a:t>Scalable Solution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frequent usage and satisfaction ratings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integration with existing systems and workflows</a:t>
            </a:r>
          </a:p>
          <a:p>
            <a:pPr algn="l">
              <a:buFont typeface="Arial" panose="020B0604020202020204" pitchFamily="34" charset="0"/>
              <a:buChar char="•"/>
            </a:pPr>
            <a:r>
              <a:rPr lang="en-GB" b="0" i="0" dirty="0">
                <a:solidFill>
                  <a:srgbClr val="374151"/>
                </a:solidFill>
                <a:effectLst/>
                <a:latin typeface="Abadi" panose="020B0604020104020204" pitchFamily="34" charset="0"/>
              </a:rPr>
              <a:t>Ability to handle increasing user, post, and interaction volumes</a:t>
            </a:r>
          </a:p>
          <a:p>
            <a:br>
              <a:rPr lang="en-GB" dirty="0"/>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effectLst/>
                <a:latin typeface="Abadi" panose="020B0604020104020204" pitchFamily="34" charset="0"/>
              </a:rPr>
              <a:t>Project achieved significant success in knowledge sharing and user engagement</a:t>
            </a:r>
          </a:p>
          <a:p>
            <a:pPr algn="l">
              <a:buFont typeface="Arial" panose="020B0604020202020204" pitchFamily="34" charset="0"/>
              <a:buChar char="•"/>
            </a:pPr>
            <a:r>
              <a:rPr lang="en-GB" b="0" i="0" dirty="0">
                <a:effectLst/>
                <a:latin typeface="Abadi" panose="020B0604020104020204" pitchFamily="34" charset="0"/>
              </a:rPr>
              <a:t>Continuous improvement needed to break down departmental silos and enhance content moderation</a:t>
            </a:r>
          </a:p>
          <a:p>
            <a:pPr algn="l">
              <a:buFont typeface="Arial" panose="020B0604020202020204" pitchFamily="34" charset="0"/>
              <a:buChar char="•"/>
            </a:pPr>
            <a:r>
              <a:rPr lang="en-GB" b="0" i="0" dirty="0">
                <a:effectLst/>
                <a:latin typeface="Abadi" panose="020B0604020104020204" pitchFamily="34" charset="0"/>
              </a:rPr>
              <a:t>Robust security measures necessary to protect against unauthorized access and data threats</a:t>
            </a:r>
          </a:p>
          <a:p>
            <a:pPr algn="l">
              <a:buFont typeface="Arial" panose="020B0604020202020204" pitchFamily="34" charset="0"/>
              <a:buChar char="•"/>
            </a:pPr>
            <a:r>
              <a:rPr lang="en-GB" b="0" i="0" dirty="0">
                <a:effectLst/>
                <a:latin typeface="Abadi" panose="020B0604020104020204" pitchFamily="34" charset="0"/>
              </a:rPr>
              <a:t>Incorporate more non-functional test plans and automated UI tests for stability and reliability</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2682888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Express gratitude to the team and stakeholders: Thank the development team, project sponsors, and end-users for their contributions and support.</a:t>
            </a:r>
          </a:p>
          <a:p>
            <a:pPr algn="l">
              <a:buFont typeface="Arial" panose="020B0604020202020204" pitchFamily="34" charset="0"/>
              <a:buChar char="•"/>
            </a:pPr>
            <a:r>
              <a:rPr lang="en-GB" b="0" i="0" dirty="0">
                <a:solidFill>
                  <a:srgbClr val="D1D5DB"/>
                </a:solidFill>
                <a:effectLst/>
                <a:latin typeface="Abadi" panose="020B0604020104020204" pitchFamily="34" charset="0"/>
              </a:rPr>
              <a:t>Emphasize the positive impact on knowledge sharing and collaboration: Strengthened teamwork, accelerated innovation, and continuous learning culture.</a:t>
            </a:r>
          </a:p>
          <a:p>
            <a:pPr algn="l">
              <a:buFont typeface="Arial" panose="020B0604020202020204" pitchFamily="34" charset="0"/>
              <a:buChar char="•"/>
            </a:pPr>
            <a:r>
              <a:rPr lang="en-GB" b="0" i="0" dirty="0">
                <a:solidFill>
                  <a:srgbClr val="D1D5DB"/>
                </a:solidFill>
                <a:effectLst/>
                <a:latin typeface="Abadi" panose="020B0604020104020204" pitchFamily="34" charset="0"/>
              </a:rPr>
              <a:t>Closing Statement: "With our knowledge sharing platform, we have transformed how we collaborate and share knowledge. Let's continue to leverage this powerful tool to unlock new possibilities and drive success together."</a:t>
            </a:r>
          </a:p>
        </p:txBody>
      </p:sp>
    </p:spTree>
    <p:extLst>
      <p:ext uri="{BB962C8B-B14F-4D97-AF65-F5344CB8AC3E}">
        <p14:creationId xmlns:p14="http://schemas.microsoft.com/office/powerpoint/2010/main" val="156856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effectLst/>
                <a:latin typeface="Abadi" panose="020B0604020104020204" pitchFamily="34" charset="0"/>
              </a:rPr>
              <a:t>Developing the knowledge sharing platform has brought me immense happiness and pride. It is a valuable tool for my coworkers and me, fostering collaboration and efficient information exchange. I thoroughly enjoyed researching and exploring its principles. I am eager to allocate more time for further development, contributing to continuous improvement in our workplace.</a:t>
            </a:r>
          </a:p>
          <a:p>
            <a:br>
              <a:rPr lang="en-GB" dirty="0"/>
            </a:br>
            <a:endParaRPr lang="en-GB" dirty="0"/>
          </a:p>
        </p:txBody>
      </p:sp>
    </p:spTree>
    <p:extLst>
      <p:ext uri="{BB962C8B-B14F-4D97-AF65-F5344CB8AC3E}">
        <p14:creationId xmlns:p14="http://schemas.microsoft.com/office/powerpoint/2010/main" val="1496608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I have shared with you today the work that has gone into this project on the Knowledge Sharing Platform and now I am going to hand over to you for any final questions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MHR is a leading HR &amp; Payroll service provider here in the UK. </a:t>
            </a:r>
          </a:p>
          <a:p>
            <a:pPr marL="158750" indent="0">
              <a:buNone/>
            </a:pPr>
            <a:r>
              <a:rPr lang="en-GB" dirty="0"/>
              <a:t>Covering nearly 10% of the UK workforce</a:t>
            </a:r>
          </a:p>
          <a:p>
            <a:pPr marL="158750" indent="0">
              <a:buNone/>
            </a:pPr>
            <a:r>
              <a:rPr lang="en-GB" dirty="0"/>
              <a:t>As the business gain popularity and grown, the business has required </a:t>
            </a:r>
            <a:r>
              <a:rPr lang="en-GB" b="0" i="0" dirty="0">
                <a:solidFill>
                  <a:srgbClr val="D1D5DB"/>
                </a:solidFill>
                <a:effectLst/>
                <a:latin typeface="Abadi" panose="020B0604020104020204" pitchFamily="34" charset="0"/>
              </a:rPr>
              <a:t>continuous product evolution and knowledge sharing across the business</a:t>
            </a:r>
            <a:endParaRPr lang="en-GB" dirty="0"/>
          </a:p>
          <a:p>
            <a:pPr marL="158750" indent="0">
              <a:buNone/>
            </a:pPr>
            <a:endParaRPr lang="en-GB" dirty="0"/>
          </a:p>
        </p:txBody>
      </p:sp>
    </p:spTree>
    <p:extLst>
      <p:ext uri="{BB962C8B-B14F-4D97-AF65-F5344CB8AC3E}">
        <p14:creationId xmlns:p14="http://schemas.microsoft.com/office/powerpoint/2010/main" val="355067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b="0" i="0" dirty="0">
                <a:effectLst/>
                <a:latin typeface="+mn-lt"/>
              </a:rPr>
              <a:t>However, currently, there is no efficient way to address this issue within MHR. The company has grown to a point where silos have become ingrained in the culture, both between departments and within them.</a:t>
            </a:r>
          </a:p>
          <a:p>
            <a:pPr marL="158750" indent="0" algn="l">
              <a:buNone/>
            </a:pPr>
            <a:r>
              <a:rPr lang="en-GB" b="0" i="0" dirty="0">
                <a:effectLst/>
                <a:latin typeface="+mn-lt"/>
              </a:rPr>
              <a:t>As a result, ad-hoc methods of sharing knowledge have emerged, leading to inefficient knowledge transfer between departments. This situation has caused duplicated efforts, minimal collaboration, and the dissemination of misaligned knowledge throughout the organization.</a:t>
            </a:r>
          </a:p>
          <a:p>
            <a:pPr marL="158750" indent="0" algn="l">
              <a:buNone/>
            </a:pPr>
            <a:r>
              <a:rPr lang="en-GB" b="0" i="0" dirty="0">
                <a:effectLst/>
                <a:latin typeface="+mn-lt"/>
              </a:rPr>
              <a:t>To illustrate this problem, let's consider the case of Kate Featherstone, a business analyst at MHR. Kate was working on knowledge sharing for sustainability in the Product Design department. Meanwhile, someone else in the Managed Services department was also working on the same topic, unknowingly duplicating their efforts. It was only during a casual coffee break that they realized their duplication of work.</a:t>
            </a:r>
          </a:p>
          <a:p>
            <a:pPr marL="158750" indent="0">
              <a:buNone/>
            </a:pPr>
            <a:br>
              <a:rPr lang="en-GB" dirty="0">
                <a:latin typeface="+mn-lt"/>
              </a:rPr>
            </a:br>
            <a:endParaRPr lang="en-GB" dirty="0">
              <a:latin typeface="+mn-lt"/>
            </a:endParaRPr>
          </a:p>
        </p:txBody>
      </p:sp>
    </p:spTree>
    <p:extLst>
      <p:ext uri="{BB962C8B-B14F-4D97-AF65-F5344CB8AC3E}">
        <p14:creationId xmlns:p14="http://schemas.microsoft.com/office/powerpoint/2010/main" val="237385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l"/>
            <a:r>
              <a:rPr lang="en-GB" b="0" i="0" dirty="0">
                <a:solidFill>
                  <a:srgbClr val="D1D5DB"/>
                </a:solidFill>
                <a:effectLst/>
                <a:latin typeface="Abadi" panose="020B0604020104020204" pitchFamily="34" charset="0"/>
              </a:rPr>
              <a:t>Existing silos causing harm to company culture and decreasing efficiency</a:t>
            </a:r>
          </a:p>
          <a:p>
            <a:pPr marL="457200" indent="-298450" algn="l"/>
            <a:endParaRPr lang="en-GB" b="0" i="0" dirty="0">
              <a:solidFill>
                <a:srgbClr val="D1D5DB"/>
              </a:solidFill>
              <a:effectLst/>
              <a:latin typeface="Abadi" panose="020B0604020104020204" pitchFamily="34" charset="0"/>
            </a:endParaRPr>
          </a:p>
          <a:p>
            <a:pPr marL="457200" indent="-298450" algn="l"/>
            <a:r>
              <a:rPr lang="en-GB" b="0" i="0" dirty="0">
                <a:solidFill>
                  <a:srgbClr val="D1D5DB"/>
                </a:solidFill>
                <a:effectLst/>
                <a:latin typeface="Abadi" panose="020B0604020104020204" pitchFamily="34" charset="0"/>
              </a:rPr>
              <a:t>Opportunity to introduce a revolutionary way to share knowledge between departments</a:t>
            </a:r>
          </a:p>
          <a:p>
            <a:pPr marL="457200" indent="-298450" algn="l"/>
            <a:endParaRPr lang="en-GB" b="0" i="0" dirty="0">
              <a:solidFill>
                <a:srgbClr val="D1D5DB"/>
              </a:solidFill>
              <a:effectLst/>
              <a:latin typeface="Abadi" panose="020B0604020104020204" pitchFamily="34" charset="0"/>
            </a:endParaRPr>
          </a:p>
          <a:p>
            <a:pPr marL="457200" indent="-298450" algn="l"/>
            <a:r>
              <a:rPr lang="en-GB" b="1" i="0" dirty="0">
                <a:solidFill>
                  <a:srgbClr val="D1D5DB"/>
                </a:solidFill>
                <a:effectLst/>
                <a:latin typeface="Abadi" panose="020B0604020104020204" pitchFamily="34" charset="0"/>
              </a:rPr>
              <a:t>Immediate benefits</a:t>
            </a:r>
            <a:r>
              <a:rPr lang="en-GB" b="0" i="0" dirty="0">
                <a:solidFill>
                  <a:srgbClr val="D1D5DB"/>
                </a:solidFill>
                <a:effectLst/>
                <a:latin typeface="Abadi" panose="020B0604020104020204" pitchFamily="34" charset="0"/>
              </a:rPr>
              <a:t>: reduced duplication of effort</a:t>
            </a:r>
          </a:p>
          <a:p>
            <a:pPr marL="457200" indent="-298450" algn="l"/>
            <a:endParaRPr lang="en-GB" b="0" i="0" dirty="0">
              <a:solidFill>
                <a:srgbClr val="D1D5DB"/>
              </a:solidFill>
              <a:effectLst/>
              <a:latin typeface="Abadi" panose="020B0604020104020204" pitchFamily="34" charset="0"/>
            </a:endParaRPr>
          </a:p>
          <a:p>
            <a:pPr marL="457200" indent="-298450" algn="l"/>
            <a:r>
              <a:rPr lang="en-GB" b="1" i="0" dirty="0">
                <a:solidFill>
                  <a:srgbClr val="D1D5DB"/>
                </a:solidFill>
                <a:effectLst/>
                <a:latin typeface="Abadi" panose="020B0604020104020204" pitchFamily="34" charset="0"/>
              </a:rPr>
              <a:t>Long-term benefits</a:t>
            </a:r>
            <a:r>
              <a:rPr lang="en-GB" b="0" i="0" dirty="0">
                <a:solidFill>
                  <a:srgbClr val="D1D5DB"/>
                </a:solidFill>
                <a:effectLst/>
                <a:latin typeface="Abadi" panose="020B0604020104020204" pitchFamily="34" charset="0"/>
              </a:rPr>
              <a:t>: increased collaboration, knowledge sharing, and idea generation between departments, leading to reduced silos</a:t>
            </a:r>
          </a:p>
        </p:txBody>
      </p:sp>
    </p:spTree>
    <p:extLst>
      <p:ext uri="{BB962C8B-B14F-4D97-AF65-F5344CB8AC3E}">
        <p14:creationId xmlns:p14="http://schemas.microsoft.com/office/powerpoint/2010/main" val="288341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A case study was conducted by </a:t>
            </a:r>
            <a:r>
              <a:rPr lang="en-GB" sz="1100" dirty="0"/>
              <a:t>Schwartz et al, within </a:t>
            </a:r>
            <a:r>
              <a:rPr lang="en-GB" sz="1100" i="1" dirty="0">
                <a:effectLst/>
                <a:latin typeface="Abadi" panose="020B0604020104020204" pitchFamily="34" charset="0"/>
                <a:ea typeface="Calibri" panose="020F0502020204030204" pitchFamily="34" charset="0"/>
                <a:cs typeface="Times New Roman" panose="02020603050405020304" pitchFamily="18" charset="0"/>
              </a:rPr>
              <a:t>Knowledge Management at </a:t>
            </a:r>
            <a:r>
              <a:rPr lang="en-US" sz="1100" dirty="0"/>
              <a:t>Deloitte’s back in 2021</a:t>
            </a:r>
          </a:p>
          <a:p>
            <a:pPr marL="158750" indent="0">
              <a:buNone/>
            </a:pPr>
            <a:r>
              <a:rPr lang="en-GB" sz="1100" dirty="0"/>
              <a:t>They were experiencing the same issues that were stated previously for MHR</a:t>
            </a:r>
          </a:p>
          <a:p>
            <a:pPr marL="158750" indent="0">
              <a:buNone/>
            </a:pPr>
            <a:r>
              <a:rPr lang="en-GB" sz="1100" dirty="0"/>
              <a:t>They launched a new platform in 2012 for knowledge management where it provided a collaborated experience of knowledge sharing within the business</a:t>
            </a:r>
          </a:p>
          <a:p>
            <a:pPr marL="158750" indent="0">
              <a:buNone/>
            </a:pPr>
            <a:r>
              <a:rPr lang="en-GB" sz="1100" dirty="0"/>
              <a:t>Basic Search functionality, content curation and analytics</a:t>
            </a:r>
          </a:p>
          <a:p>
            <a:pPr marL="158750" indent="0">
              <a:buNone/>
            </a:pPr>
            <a:endParaRPr lang="en-GB" sz="1100" dirty="0"/>
          </a:p>
          <a:p>
            <a:pPr marL="158750" indent="0">
              <a:buNone/>
            </a:pPr>
            <a:r>
              <a:rPr lang="en-GB" sz="1100" dirty="0"/>
              <a:t>Off the back of this, they saw a 400% increase of knowledge sharing within the business</a:t>
            </a:r>
          </a:p>
          <a:p>
            <a:pPr marL="158750" indent="0">
              <a:buNone/>
            </a:pPr>
            <a:r>
              <a:rPr lang="en-GB" sz="1100" dirty="0"/>
              <a:t>Improved content quality of the knowledge</a:t>
            </a:r>
          </a:p>
          <a:p>
            <a:pPr marL="158750" indent="0">
              <a:buNone/>
            </a:pPr>
            <a:r>
              <a:rPr lang="en-GB" sz="1100" dirty="0"/>
              <a:t>And reduce duplication of effort and resources</a:t>
            </a:r>
            <a:endParaRPr lang="en-US" sz="1100" dirty="0"/>
          </a:p>
        </p:txBody>
      </p:sp>
    </p:spTree>
    <p:extLst>
      <p:ext uri="{BB962C8B-B14F-4D97-AF65-F5344CB8AC3E}">
        <p14:creationId xmlns:p14="http://schemas.microsoft.com/office/powerpoint/2010/main" val="9236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Miro is a user-friendly, collaborative, digital whiteboard where users can easily organise objects and communicate through online chat or embedded video calls. </a:t>
            </a:r>
          </a:p>
          <a:p>
            <a:pPr marL="158750" indent="0">
              <a:buNone/>
            </a:pPr>
            <a:endParaRPr lang="en-GB" sz="1800" dirty="0">
              <a:effectLst/>
              <a:latin typeface="Verdana" panose="020B0604030504040204" pitchFamily="34" charset="0"/>
              <a:cs typeface="Times New Roman" panose="02020603050405020304" pitchFamily="18" charset="0"/>
            </a:endParaRPr>
          </a:p>
          <a:p>
            <a:pPr marL="158750" indent="0">
              <a:buNone/>
            </a:pPr>
            <a:r>
              <a:rPr lang="en-GB" sz="1800" dirty="0">
                <a:effectLst/>
                <a:latin typeface="Verdana" panose="020B0604030504040204" pitchFamily="34" charset="0"/>
                <a:cs typeface="Times New Roman" panose="02020603050405020304" pitchFamily="18" charset="0"/>
              </a:rPr>
              <a:t>Its very simple to use, a drag and drop functionality. </a:t>
            </a:r>
          </a:p>
          <a:p>
            <a:pPr marL="158750" indent="0">
              <a:buNone/>
            </a:pPr>
            <a:r>
              <a:rPr lang="en-GB" sz="1800" dirty="0">
                <a:effectLst/>
                <a:latin typeface="Verdana" panose="020B0604030504040204" pitchFamily="34" charset="0"/>
                <a:cs typeface="Times New Roman" panose="02020603050405020304" pitchFamily="18" charset="0"/>
              </a:rPr>
              <a:t>Very seamless collaboration and communication</a:t>
            </a:r>
          </a:p>
          <a:p>
            <a:pPr marL="158750" indent="0">
              <a:buNone/>
            </a:pPr>
            <a:endParaRPr lang="en-GB" sz="1800" dirty="0">
              <a:effectLst/>
              <a:latin typeface="Verdana" panose="020B0604030504040204" pitchFamily="34" charset="0"/>
              <a:cs typeface="Times New Roman" panose="02020603050405020304" pitchFamily="18" charset="0"/>
            </a:endParaRPr>
          </a:p>
          <a:p>
            <a:pPr marL="158750" indent="0">
              <a:buNone/>
            </a:pPr>
            <a:r>
              <a:rPr lang="en-GB" sz="1800" dirty="0">
                <a:effectLst/>
                <a:latin typeface="Verdana" panose="020B0604030504040204" pitchFamily="34" charset="0"/>
                <a:cs typeface="Times New Roman" panose="02020603050405020304" pitchFamily="18" charset="0"/>
              </a:rPr>
              <a:t>MHR tend to use this type of service for knowledge sharing between Product, Development and Research</a:t>
            </a:r>
          </a:p>
          <a:p>
            <a:pPr marL="158750" indent="0">
              <a:buNone/>
            </a:pPr>
            <a:r>
              <a:rPr lang="en-GB" sz="1800" dirty="0">
                <a:effectLst/>
                <a:latin typeface="Verdana" panose="020B0604030504040204" pitchFamily="34" charset="0"/>
                <a:cs typeface="Times New Roman" panose="02020603050405020304" pitchFamily="18" charset="0"/>
              </a:rPr>
              <a:t>But overtime this has became inefficient to use knowledge sharing</a:t>
            </a:r>
          </a:p>
        </p:txBody>
      </p:sp>
    </p:spTree>
    <p:extLst>
      <p:ext uri="{BB962C8B-B14F-4D97-AF65-F5344CB8AC3E}">
        <p14:creationId xmlns:p14="http://schemas.microsoft.com/office/powerpoint/2010/main" val="4223409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GB" dirty="0"/>
              <a:t>Boards which are unmanaged can become massively unwieldy and messy</a:t>
            </a:r>
          </a:p>
          <a:p>
            <a:pPr marL="457200" indent="-298450"/>
            <a:r>
              <a:rPr lang="en-GB" dirty="0"/>
              <a:t>Difficulties in returning to existing dashboards, can hard find which dashboard a piece of information was on</a:t>
            </a:r>
          </a:p>
          <a:p>
            <a:pPr marL="457200" indent="-298450"/>
            <a:r>
              <a:rPr lang="en-GB" dirty="0"/>
              <a:t>No comprehensive searching for board content</a:t>
            </a:r>
          </a:p>
          <a:p>
            <a:pPr marL="457200" indent="-298450"/>
            <a:r>
              <a:rPr lang="en-GB" dirty="0"/>
              <a:t>Mainly manual navigation through the boards which leads it to be time consuming</a:t>
            </a:r>
          </a:p>
        </p:txBody>
      </p:sp>
    </p:spTree>
    <p:extLst>
      <p:ext uri="{BB962C8B-B14F-4D97-AF65-F5344CB8AC3E}">
        <p14:creationId xmlns:p14="http://schemas.microsoft.com/office/powerpoint/2010/main" val="39293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6/14/2023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6/14/2023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6/14/2023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8.png"/><Relationship Id="rId9" Type="http://schemas.microsoft.com/office/2007/relationships/diagramDrawing" Target="../diagrams/drawing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1.png"/><Relationship Id="rId7" Type="http://schemas.openxmlformats.org/officeDocument/2006/relationships/diagramLayout" Target="../diagrams/layout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6.xml"/><Relationship Id="rId5" Type="http://schemas.openxmlformats.org/officeDocument/2006/relationships/image" Target="../media/image6.png"/><Relationship Id="rId10" Type="http://schemas.microsoft.com/office/2007/relationships/diagramDrawing" Target="../diagrams/drawing6.xml"/><Relationship Id="rId4" Type="http://schemas.openxmlformats.org/officeDocument/2006/relationships/image" Target="../media/image5.png"/><Relationship Id="rId9"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9.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6.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9.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8.png"/><Relationship Id="rId7" Type="http://schemas.openxmlformats.org/officeDocument/2006/relationships/diagramColors" Target="../diagrams/colors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png"/><Relationship Id="rId7" Type="http://schemas.openxmlformats.org/officeDocument/2006/relationships/diagramColors" Target="../diagrams/colors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4.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5.png"/><Relationship Id="rId7" Type="http://schemas.openxmlformats.org/officeDocument/2006/relationships/diagramQuickStyle" Target="../diagrams/quickStyle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6.png"/><Relationship Id="rId9" Type="http://schemas.microsoft.com/office/2007/relationships/diagramDrawing" Target="../diagrams/drawing14.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5.png"/><Relationship Id="rId7" Type="http://schemas.openxmlformats.org/officeDocument/2006/relationships/diagramQuickStyle" Target="../diagrams/quickStyle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6.png"/><Relationship Id="rId9" Type="http://schemas.microsoft.com/office/2007/relationships/diagramDrawing" Target="../diagrams/drawing1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1.png"/><Relationship Id="rId7" Type="http://schemas.openxmlformats.org/officeDocument/2006/relationships/diagramLayout" Target="../diagrams/layout1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Data" Target="../diagrams/data16.xml"/><Relationship Id="rId5" Type="http://schemas.openxmlformats.org/officeDocument/2006/relationships/image" Target="../media/image6.png"/><Relationship Id="rId10" Type="http://schemas.microsoft.com/office/2007/relationships/diagramDrawing" Target="../diagrams/drawing16.xml"/><Relationship Id="rId4" Type="http://schemas.openxmlformats.org/officeDocument/2006/relationships/image" Target="../media/image5.png"/><Relationship Id="rId9" Type="http://schemas.openxmlformats.org/officeDocument/2006/relationships/diagramColors" Target="../diagrams/colors1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2.png"/><Relationship Id="rId7" Type="http://schemas.openxmlformats.org/officeDocument/2006/relationships/diagramQuickStyle" Target="../diagrams/quickStyle1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3.png"/><Relationship Id="rId9" Type="http://schemas.microsoft.com/office/2007/relationships/diagramDrawing" Target="../diagrams/drawing17.xml"/></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1.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1.png"/><Relationship Id="rId7" Type="http://schemas.openxmlformats.org/officeDocument/2006/relationships/diagramQuickStyle" Target="../diagrams/quickStyle2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8.png"/><Relationship Id="rId9" Type="http://schemas.microsoft.com/office/2007/relationships/diagramDrawing" Target="../diagrams/drawing2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3.xml.rels><?xml version="1.0" encoding="UTF-8" standalone="yes"?>
<Relationships xmlns="http://schemas.openxmlformats.org/package/2006/relationships"><Relationship Id="rId8" Type="http://schemas.openxmlformats.org/officeDocument/2006/relationships/diagramQuickStyle" Target="../diagrams/quickStyle22.xml"/><Relationship Id="rId3" Type="http://schemas.openxmlformats.org/officeDocument/2006/relationships/image" Target="../media/image1.png"/><Relationship Id="rId7" Type="http://schemas.openxmlformats.org/officeDocument/2006/relationships/diagramLayout" Target="../diagrams/layout2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22.xml"/><Relationship Id="rId5" Type="http://schemas.openxmlformats.org/officeDocument/2006/relationships/image" Target="../media/image6.png"/><Relationship Id="rId10" Type="http://schemas.microsoft.com/office/2007/relationships/diagramDrawing" Target="../diagrams/drawing22.xml"/><Relationship Id="rId4" Type="http://schemas.openxmlformats.org/officeDocument/2006/relationships/image" Target="../media/image5.png"/><Relationship Id="rId9" Type="http://schemas.openxmlformats.org/officeDocument/2006/relationships/diagramColors" Target="../diagrams/colors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26.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5" name="Rectangle 10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a:t>
            </a:r>
            <a:endParaRPr lang="en-US" sz="1800"/>
          </a:p>
        </p:txBody>
      </p:sp>
      <p:pic>
        <p:nvPicPr>
          <p:cNvPr id="1037" name="Picture 10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a:spcAft>
                <a:spcPts val="600"/>
              </a:spcAft>
            </a:pPr>
            <a:r>
              <a:rPr lang="en-GB" sz="1300" dirty="0">
                <a:latin typeface="Calibri" panose="020F0502020204030204" pitchFamily="34" charset="0"/>
                <a:ea typeface="Times New Roman" panose="02020603050405020304" pitchFamily="18" charset="0"/>
              </a:rPr>
              <a:t>Collaborative Digital Whiteboard</a:t>
            </a:r>
          </a:p>
          <a:p>
            <a:pPr>
              <a:spcAft>
                <a:spcPts val="600"/>
              </a:spcAft>
            </a:pPr>
            <a:r>
              <a:rPr lang="en-GB" sz="1300" dirty="0">
                <a:latin typeface="Calibri" panose="020F0502020204030204" pitchFamily="34" charset="0"/>
                <a:ea typeface="Times New Roman" panose="02020603050405020304" pitchFamily="18" charset="0"/>
              </a:rPr>
              <a:t>Simple to Use</a:t>
            </a:r>
          </a:p>
          <a:p>
            <a:pPr>
              <a:spcAft>
                <a:spcPts val="600"/>
              </a:spcAft>
            </a:pPr>
            <a:r>
              <a:rPr lang="en-GB" sz="1300" dirty="0">
                <a:latin typeface="Calibri" panose="020F0502020204030204" pitchFamily="34" charset="0"/>
                <a:ea typeface="Times New Roman" panose="02020603050405020304" pitchFamily="18" charset="0"/>
              </a:rPr>
              <a:t>Key Features:</a:t>
            </a:r>
          </a:p>
          <a:p>
            <a:pPr lvl="1">
              <a:spcAft>
                <a:spcPts val="600"/>
              </a:spcAft>
            </a:pPr>
            <a:r>
              <a:rPr lang="en-GB" sz="1300" dirty="0">
                <a:latin typeface="Calibri" panose="020F0502020204030204" pitchFamily="34" charset="0"/>
                <a:ea typeface="Times New Roman" panose="02020603050405020304" pitchFamily="18" charset="0"/>
              </a:rPr>
              <a:t>Object arrangement</a:t>
            </a:r>
          </a:p>
          <a:p>
            <a:pPr lvl="1">
              <a:spcAft>
                <a:spcPts val="600"/>
              </a:spcAft>
            </a:pPr>
            <a:r>
              <a:rPr lang="en-GB" sz="1300" dirty="0">
                <a:latin typeface="Calibri" panose="020F0502020204030204" pitchFamily="34" charset="0"/>
                <a:ea typeface="Times New Roman" panose="02020603050405020304" pitchFamily="18" charset="0"/>
              </a:rPr>
              <a:t>Note-making capabilities</a:t>
            </a:r>
          </a:p>
          <a:p>
            <a:pPr lvl="1">
              <a:spcAft>
                <a:spcPts val="600"/>
              </a:spcAft>
            </a:pPr>
            <a:r>
              <a:rPr lang="en-GB" sz="1300" dirty="0">
                <a:latin typeface="Calibri" panose="020F0502020204030204" pitchFamily="34" charset="0"/>
                <a:ea typeface="Times New Roman" panose="02020603050405020304" pitchFamily="18" charset="0"/>
              </a:rPr>
              <a:t>Online chat and embedded videocalls</a:t>
            </a:r>
          </a:p>
          <a:p>
            <a:pPr>
              <a:spcAft>
                <a:spcPts val="600"/>
              </a:spcAft>
            </a:pPr>
            <a:r>
              <a:rPr lang="en-GB" sz="1300" dirty="0">
                <a:latin typeface="Calibri" panose="020F0502020204030204" pitchFamily="34" charset="0"/>
                <a:ea typeface="Times New Roman" panose="02020603050405020304" pitchFamily="18" charset="0"/>
              </a:rPr>
              <a:t>Facilitates seamless collaboration and communication.</a:t>
            </a:r>
            <a:endParaRPr lang="en-GB" sz="1300"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957067" y="894123"/>
            <a:ext cx="4727351" cy="333239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3957067" y="3893278"/>
            <a:ext cx="4727351" cy="333239"/>
          </a:xfrm>
          <a:prstGeom prst="rect">
            <a:avLst/>
          </a:prstGeom>
          <a:solidFill>
            <a:srgbClr val="000000">
              <a:alpha val="50000"/>
            </a:srgbClr>
          </a:solidFill>
          <a:ln>
            <a:noFill/>
          </a:ln>
        </p:spPr>
        <p:txBody>
          <a:bodyPr wrap="square">
            <a:noAutofit/>
          </a:bodyPr>
          <a:lstStyle/>
          <a:p>
            <a:pPr algn="ctr">
              <a:spcAft>
                <a:spcPts val="600"/>
              </a:spcAft>
            </a:pPr>
            <a:r>
              <a:rPr lang="en-GB" sz="1300" i="1">
                <a:solidFill>
                  <a:srgbClr val="FFFFFF"/>
                </a:solidFill>
              </a:rPr>
              <a:t>(Innovation training </a:t>
            </a:r>
            <a:r>
              <a:rPr lang="en-GB" sz="1300">
                <a:solidFill>
                  <a:srgbClr val="FFFFFF"/>
                </a:solidFill>
              </a:rPr>
              <a:t>(2021)</a:t>
            </a:r>
            <a:r>
              <a:rPr lang="en-GB" sz="1300" i="1">
                <a:solidFill>
                  <a:srgbClr val="FFFFFF"/>
                </a:solidFill>
              </a:rPr>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8" name="Rectangle 37">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 limitations</a:t>
            </a:r>
            <a:endParaRPr lang="en-US" sz="1800"/>
          </a:p>
        </p:txBody>
      </p:sp>
      <p:pic>
        <p:nvPicPr>
          <p:cNvPr id="40" name="Picture 39">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Unmanaged boards can become unwieldy</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Difficulties in returning to existing boards</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Challenges in analysing and reporting on knowledge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Lack of comprehensive searching capabilities within board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Manual navigation through multiple boards to find desired information</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Time-consuming and inefficient process for accessing content</a:t>
            </a:r>
            <a:endParaRPr lang="en-GB" sz="1100" dirty="0">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01C16BF-446A-BFE8-250A-43227ECC2DBC}"/>
              </a:ext>
            </a:extLst>
          </p:cNvPr>
          <p:cNvPicPr>
            <a:picLocks noChangeAspect="1"/>
          </p:cNvPicPr>
          <p:nvPr/>
        </p:nvPicPr>
        <p:blipFill>
          <a:blip r:embed="rId5"/>
          <a:stretch>
            <a:fillRect/>
          </a:stretch>
        </p:blipFill>
        <p:spPr>
          <a:xfrm>
            <a:off x="3957067" y="1236662"/>
            <a:ext cx="4727351" cy="264731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1" y="1752654"/>
            <a:ext cx="2617006" cy="2699487"/>
          </a:xfrm>
        </p:spPr>
        <p:txBody>
          <a:bodyPr vert="horz" lIns="68580" tIns="34290" rIns="68580" bIns="34290" rtlCol="0">
            <a:normAutofit/>
          </a:bodyPr>
          <a:lstStyle/>
          <a:p>
            <a:pPr>
              <a:spcAft>
                <a:spcPts val="600"/>
              </a:spcAft>
            </a:pPr>
            <a:r>
              <a:rPr lang="en-GB" sz="1200">
                <a:latin typeface="Calibri" panose="020F0502020204030204" pitchFamily="34" charset="0"/>
                <a:ea typeface="Times New Roman" panose="02020603050405020304" pitchFamily="18" charset="0"/>
              </a:rPr>
              <a:t>Real-time document sharing and editing</a:t>
            </a:r>
          </a:p>
          <a:p>
            <a:pPr>
              <a:spcAft>
                <a:spcPts val="600"/>
              </a:spcAft>
            </a:pPr>
            <a:r>
              <a:rPr lang="en-GB" sz="1200">
                <a:latin typeface="Calibri" panose="020F0502020204030204" pitchFamily="34" charset="0"/>
                <a:ea typeface="Times New Roman" panose="02020603050405020304" pitchFamily="18" charset="0"/>
              </a:rPr>
              <a:t>Knowledge management and collaboration platform</a:t>
            </a:r>
          </a:p>
          <a:p>
            <a:pPr>
              <a:spcAft>
                <a:spcPts val="600"/>
              </a:spcAft>
            </a:pPr>
            <a:r>
              <a:rPr lang="en-GB" sz="1200">
                <a:latin typeface="Calibri" panose="020F0502020204030204" pitchFamily="34" charset="0"/>
                <a:ea typeface="Times New Roman" panose="02020603050405020304" pitchFamily="18" charset="0"/>
              </a:rPr>
              <a:t>Effective search function for rapid and relevant results</a:t>
            </a:r>
          </a:p>
          <a:p>
            <a:pPr>
              <a:spcAft>
                <a:spcPts val="600"/>
              </a:spcAft>
            </a:pPr>
            <a:r>
              <a:rPr lang="en-GB" sz="1200">
                <a:latin typeface="Calibri" panose="020F0502020204030204" pitchFamily="34" charset="0"/>
                <a:ea typeface="Times New Roman" panose="02020603050405020304" pitchFamily="18" charset="0"/>
              </a:rPr>
              <a:t>Highlighted phrases in search results for easier information retrieval</a:t>
            </a:r>
          </a:p>
          <a:p>
            <a:pPr>
              <a:spcAft>
                <a:spcPts val="600"/>
              </a:spcAft>
            </a:pPr>
            <a:r>
              <a:rPr lang="en-GB" sz="1200">
                <a:latin typeface="Calibri" panose="020F0502020204030204" pitchFamily="34" charset="0"/>
                <a:ea typeface="Times New Roman" panose="02020603050405020304" pitchFamily="18" charset="0"/>
              </a:rPr>
              <a:t>Simplifies the process of locating desired information</a:t>
            </a:r>
            <a:endParaRPr lang="en-GB" sz="1200"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5260" y="1752600"/>
            <a:ext cx="4120835"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3545260" y="4181833"/>
            <a:ext cx="4120835" cy="269914"/>
          </a:xfrm>
          <a:prstGeom prst="rect">
            <a:avLst/>
          </a:prstGeom>
          <a:solidFill>
            <a:srgbClr val="000000">
              <a:alpha val="50000"/>
            </a:srgbClr>
          </a:solidFill>
          <a:ln>
            <a:noFill/>
          </a:ln>
        </p:spPr>
        <p:txBody>
          <a:bodyPr wrap="square">
            <a:noAutofit/>
          </a:bodyPr>
          <a:lstStyle/>
          <a:p>
            <a:pPr algn="ctr">
              <a:spcAft>
                <a:spcPts val="600"/>
              </a:spcAft>
            </a:pPr>
            <a:r>
              <a:rPr lang="en-GB" sz="1250">
                <a:solidFill>
                  <a:srgbClr val="FFFFFF"/>
                </a:solidFill>
              </a:rPr>
              <a:t>(</a:t>
            </a:r>
            <a:r>
              <a:rPr lang="en-GB" sz="1250" i="1">
                <a:solidFill>
                  <a:srgbClr val="FFFFFF"/>
                </a:solidFill>
              </a:rPr>
              <a:t>Marketing tools you can use</a:t>
            </a:r>
            <a:r>
              <a:rPr lang="en-GB" sz="1250">
                <a:solidFill>
                  <a:srgbClr val="FFFFFF"/>
                </a:solidFill>
              </a:rPr>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4188508" cy="810703"/>
          </a:xfrm>
        </p:spPr>
        <p:txBody>
          <a:bodyPr>
            <a:normAutofit/>
          </a:bodyPr>
          <a:lstStyle/>
          <a:p>
            <a:r>
              <a:rPr lang="en-GB">
                <a:solidFill>
                  <a:srgbClr val="FFFFFF"/>
                </a:solidFill>
              </a:rPr>
              <a:t>Nuclino limitations</a:t>
            </a:r>
          </a:p>
        </p:txBody>
      </p:sp>
      <p:pic>
        <p:nvPicPr>
          <p:cNvPr id="27"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828633" cy="2699487"/>
          </a:xfrm>
        </p:spPr>
        <p:txBody>
          <a:bodyPr>
            <a:normAutofit/>
          </a:bodyPr>
          <a:lstStyle/>
          <a:p>
            <a:r>
              <a:rPr lang="en-GB" sz="900" b="1" dirty="0">
                <a:solidFill>
                  <a:srgbClr val="FFFFFF"/>
                </a:solidFill>
              </a:rPr>
              <a:t>External infrastructure</a:t>
            </a:r>
            <a:r>
              <a:rPr lang="en-GB" sz="900" dirty="0">
                <a:solidFill>
                  <a:srgbClr val="FFFFFF"/>
                </a:solidFill>
              </a:rPr>
              <a:t>:</a:t>
            </a:r>
          </a:p>
          <a:p>
            <a:pPr lvl="1"/>
            <a:r>
              <a:rPr lang="en-GB" sz="900" dirty="0">
                <a:solidFill>
                  <a:srgbClr val="FFFFFF"/>
                </a:solidFill>
              </a:rPr>
              <a:t>Operates outside traditional business infrastructure</a:t>
            </a:r>
          </a:p>
          <a:p>
            <a:pPr lvl="1"/>
            <a:r>
              <a:rPr lang="en-GB" sz="900" dirty="0">
                <a:solidFill>
                  <a:srgbClr val="FFFFFF"/>
                </a:solidFill>
              </a:rPr>
              <a:t>Raises concerns about sharing internal and confidential content</a:t>
            </a:r>
          </a:p>
          <a:p>
            <a:pPr lvl="1"/>
            <a:r>
              <a:rPr lang="en-GB" sz="900" dirty="0">
                <a:solidFill>
                  <a:srgbClr val="FFFFFF"/>
                </a:solidFill>
              </a:rPr>
              <a:t>Poses data privacy and security risks</a:t>
            </a:r>
          </a:p>
          <a:p>
            <a:r>
              <a:rPr lang="en-GB" sz="900" b="1" dirty="0">
                <a:solidFill>
                  <a:srgbClr val="FFFFFF"/>
                </a:solidFill>
              </a:rPr>
              <a:t>Pricing structure</a:t>
            </a:r>
            <a:r>
              <a:rPr lang="en-GB" sz="900" dirty="0">
                <a:solidFill>
                  <a:srgbClr val="FFFFFF"/>
                </a:solidFill>
              </a:rPr>
              <a:t>:</a:t>
            </a:r>
          </a:p>
          <a:p>
            <a:pPr lvl="1"/>
            <a:r>
              <a:rPr lang="en-GB" sz="900" dirty="0">
                <a:solidFill>
                  <a:srgbClr val="FFFFFF"/>
                </a:solidFill>
              </a:rPr>
              <a:t>£4.00 per user per month</a:t>
            </a:r>
          </a:p>
          <a:p>
            <a:pPr lvl="1"/>
            <a:r>
              <a:rPr lang="en-GB" sz="900" dirty="0">
                <a:solidFill>
                  <a:srgbClr val="FFFFFF"/>
                </a:solidFill>
              </a:rPr>
              <a:t>Can be a significant constraint, especially for company-wide implementation</a:t>
            </a:r>
          </a:p>
          <a:p>
            <a:pPr lvl="1"/>
            <a:r>
              <a:rPr lang="en-GB" sz="900" dirty="0">
                <a:solidFill>
                  <a:srgbClr val="FFFFFF"/>
                </a:solidFill>
              </a:rPr>
              <a:t>Costs can quickly accumulate, impacting budget and accessibility</a:t>
            </a:r>
          </a:p>
          <a:p>
            <a:r>
              <a:rPr lang="en-GB" sz="900" b="1" dirty="0">
                <a:solidFill>
                  <a:srgbClr val="FFFFFF"/>
                </a:solidFill>
              </a:rPr>
              <a:t>Impact on collaboration and knowledge sharing</a:t>
            </a:r>
            <a:r>
              <a:rPr lang="en-GB" sz="900" dirty="0">
                <a:solidFill>
                  <a:srgbClr val="FFFFFF"/>
                </a:solidFill>
              </a:rPr>
              <a:t>:</a:t>
            </a:r>
          </a:p>
          <a:p>
            <a:pPr lvl="1"/>
            <a:r>
              <a:rPr lang="en-GB" sz="900" dirty="0">
                <a:solidFill>
                  <a:srgbClr val="FFFFFF"/>
                </a:solidFill>
              </a:rPr>
              <a:t>High implementation costs may limit access for all employees</a:t>
            </a:r>
          </a:p>
          <a:p>
            <a:pPr lvl="1"/>
            <a:r>
              <a:rPr lang="en-GB" sz="900" dirty="0">
                <a:solidFill>
                  <a:srgbClr val="FFFFFF"/>
                </a:solidFill>
              </a:rPr>
              <a:t>Hinders internal communication and restricts access for teams and departments</a:t>
            </a:r>
            <a:endParaRPr lang="en-US" sz="900" dirty="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5282949" y="1390104"/>
            <a:ext cx="3133815" cy="2358195"/>
          </a:xfrm>
          <a:prstGeom prst="rect">
            <a:avLst/>
          </a:prstGeom>
          <a:ln>
            <a:noFill/>
          </a:ln>
          <a:effectLst/>
        </p:spPr>
      </p:pic>
    </p:spTree>
    <p:extLst>
      <p:ext uri="{BB962C8B-B14F-4D97-AF65-F5344CB8AC3E}">
        <p14:creationId xmlns:p14="http://schemas.microsoft.com/office/powerpoint/2010/main" val="54788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a:t>Results of analysis</a:t>
            </a:r>
          </a:p>
        </p:txBody>
      </p:sp>
      <p:graphicFrame>
        <p:nvGraphicFramePr>
          <p:cNvPr id="6" name="Content Placeholder 3">
            <a:extLst>
              <a:ext uri="{FF2B5EF4-FFF2-40B4-BE49-F238E27FC236}">
                <a16:creationId xmlns:a16="http://schemas.microsoft.com/office/drawing/2014/main" id="{9A286DCC-9FCB-5DFB-05C8-606F09B6E932}"/>
              </a:ext>
            </a:extLst>
          </p:cNvPr>
          <p:cNvGraphicFramePr>
            <a:graphicFrameLocks noGrp="1"/>
          </p:cNvGraphicFramePr>
          <p:nvPr>
            <p:ph idx="1"/>
            <p:extLst>
              <p:ext uri="{D42A27DB-BD31-4B8C-83A1-F6EECF244321}">
                <p14:modId xmlns:p14="http://schemas.microsoft.com/office/powerpoint/2010/main" val="341194357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91A4A2-9AD2-DB9D-B96A-E8294CB874AC}"/>
              </a:ext>
            </a:extLst>
          </p:cNvPr>
          <p:cNvSpPr>
            <a:spLocks noGrp="1"/>
          </p:cNvSpPr>
          <p:nvPr>
            <p:ph type="title"/>
          </p:nvPr>
        </p:nvSpPr>
        <p:spPr>
          <a:xfrm>
            <a:off x="510240" y="1547446"/>
            <a:ext cx="2804460" cy="1995789"/>
          </a:xfrm>
        </p:spPr>
        <p:txBody>
          <a:bodyPr>
            <a:normAutofit/>
          </a:bodyPr>
          <a:lstStyle/>
          <a:p>
            <a:pPr algn="r"/>
            <a:r>
              <a:rPr lang="en-GB" sz="2300" dirty="0"/>
              <a:t>Gap: Enhancing Search Capabilities in Knowledge Repositories</a:t>
            </a:r>
          </a:p>
        </p:txBody>
      </p:sp>
      <p:graphicFrame>
        <p:nvGraphicFramePr>
          <p:cNvPr id="5" name="Content Placeholder 2">
            <a:extLst>
              <a:ext uri="{FF2B5EF4-FFF2-40B4-BE49-F238E27FC236}">
                <a16:creationId xmlns:a16="http://schemas.microsoft.com/office/drawing/2014/main" id="{06502B28-CAD3-7267-C5B7-B201C6556770}"/>
              </a:ext>
            </a:extLst>
          </p:cNvPr>
          <p:cNvGraphicFramePr>
            <a:graphicFrameLocks noGrp="1"/>
          </p:cNvGraphicFramePr>
          <p:nvPr>
            <p:ph idx="1"/>
            <p:extLst>
              <p:ext uri="{D42A27DB-BD31-4B8C-83A1-F6EECF244321}">
                <p14:modId xmlns:p14="http://schemas.microsoft.com/office/powerpoint/2010/main" val="1926730235"/>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960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fontScale="90000"/>
          </a:bodyPr>
          <a:lstStyle/>
          <a:p>
            <a:r>
              <a:rPr lang="en-GB" dirty="0"/>
              <a:t>Opportunity for Internal Knowledge-Sharing Platform</a:t>
            </a:r>
            <a:endParaRPr lang="en-US" dirty="0"/>
          </a:p>
        </p:txBody>
      </p:sp>
      <p:graphicFrame>
        <p:nvGraphicFramePr>
          <p:cNvPr id="45" name="Text Placeholder 3">
            <a:extLst>
              <a:ext uri="{FF2B5EF4-FFF2-40B4-BE49-F238E27FC236}">
                <a16:creationId xmlns:a16="http://schemas.microsoft.com/office/drawing/2014/main" id="{26A46F15-AC0D-C4D3-8CD9-F3D3BCFF14D4}"/>
              </a:ext>
            </a:extLst>
          </p:cNvPr>
          <p:cNvGraphicFramePr>
            <a:graphicFrameLocks noGrp="1"/>
          </p:cNvGraphicFramePr>
          <p:nvPr>
            <p:ph idx="1"/>
            <p:extLst>
              <p:ext uri="{D42A27DB-BD31-4B8C-83A1-F6EECF244321}">
                <p14:modId xmlns:p14="http://schemas.microsoft.com/office/powerpoint/2010/main" val="2470537057"/>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duotone>
              <a:prstClr val="black"/>
              <a:schemeClr val="bg2">
                <a:tint val="45000"/>
                <a:satMod val="400000"/>
              </a:schemeClr>
            </a:duotone>
            <a:alphaModFix amt="41000"/>
          </a:blip>
          <a:srcRect t="23391" r="9091"/>
          <a:stretch/>
        </p:blipFill>
        <p:spPr>
          <a:xfrm>
            <a:off x="20" y="10"/>
            <a:ext cx="9143980" cy="5143490"/>
          </a:xfrm>
          <a:prstGeom prst="rect">
            <a:avLst/>
          </a:prstGeom>
        </p:spPr>
      </p:pic>
      <p:sp>
        <p:nvSpPr>
          <p:cNvPr id="25" name="Rectangle 24">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29" name="Rectangle 28">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31" name="Picture 30">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3" name="Rectangle 32">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2382" y="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fontScale="85000" lnSpcReduction="2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The problem statement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Requirement analysis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scope &amp; timeline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System design </a:t>
            </a:r>
            <a:r>
              <a:rPr lang="en-US" sz="1500">
                <a:latin typeface="Abadi" panose="020B0604020104020204" pitchFamily="34" charset="0"/>
              </a:rPr>
              <a:t>&amp; development</a:t>
            </a: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of the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B3461B-CBBA-5530-4CFC-4BE48A2FD23C}"/>
              </a:ext>
            </a:extLst>
          </p:cNvPr>
          <p:cNvSpPr>
            <a:spLocks noGrp="1"/>
          </p:cNvSpPr>
          <p:nvPr>
            <p:ph type="title"/>
          </p:nvPr>
        </p:nvSpPr>
        <p:spPr>
          <a:xfrm>
            <a:off x="510240" y="3535645"/>
            <a:ext cx="6097015" cy="983382"/>
          </a:xfrm>
        </p:spPr>
        <p:txBody>
          <a:bodyPr anchor="b">
            <a:normAutofit/>
          </a:bodyPr>
          <a:lstStyle/>
          <a:p>
            <a:pPr algn="r"/>
            <a:r>
              <a:rPr lang="en-GB" sz="2300" dirty="0"/>
              <a:t>Professional, Ethical, Legal, and Social Issues</a:t>
            </a:r>
            <a:br>
              <a:rPr lang="en-GB" sz="2300" dirty="0"/>
            </a:br>
            <a:r>
              <a:rPr lang="en-GB" sz="1400" dirty="0"/>
              <a:t>Key Issues and Mitigation</a:t>
            </a:r>
            <a:endParaRPr lang="en-GB" sz="2300" dirty="0"/>
          </a:p>
        </p:txBody>
      </p:sp>
      <p:sp>
        <p:nvSpPr>
          <p:cNvPr id="16" name="Rectangle 15">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EAA5D15B-AADC-AF92-08AD-BD97C12CD0C3}"/>
              </a:ext>
            </a:extLst>
          </p:cNvPr>
          <p:cNvGraphicFramePr>
            <a:graphicFrameLocks noGrp="1"/>
          </p:cNvGraphicFramePr>
          <p:nvPr>
            <p:ph idx="1"/>
            <p:extLst>
              <p:ext uri="{D42A27DB-BD31-4B8C-83A1-F6EECF244321}">
                <p14:modId xmlns:p14="http://schemas.microsoft.com/office/powerpoint/2010/main" val="1282799164"/>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96191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Rectangle 31">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a:t>Success Criteria</a:t>
            </a:r>
          </a:p>
        </p:txBody>
      </p:sp>
      <p:sp>
        <p:nvSpPr>
          <p:cNvPr id="34" name="Rectangle 33">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40" name="Picture 39">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22460259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BAFB-749F-0AC7-B42E-73F32505D6EB}"/>
              </a:ext>
            </a:extLst>
          </p:cNvPr>
          <p:cNvSpPr>
            <a:spLocks noGrp="1"/>
          </p:cNvSpPr>
          <p:nvPr>
            <p:ph type="title"/>
          </p:nvPr>
        </p:nvSpPr>
        <p:spPr>
          <a:xfrm>
            <a:off x="510240" y="564921"/>
            <a:ext cx="7210396" cy="810703"/>
          </a:xfrm>
        </p:spPr>
        <p:txBody>
          <a:bodyPr>
            <a:normAutofit/>
          </a:bodyPr>
          <a:lstStyle/>
          <a:p>
            <a:r>
              <a:rPr lang="en-GB" sz="2500" dirty="0"/>
              <a:t>JAD Sessions</a:t>
            </a:r>
            <a:br>
              <a:rPr lang="en-GB" sz="2500" dirty="0"/>
            </a:br>
            <a:r>
              <a:rPr lang="en-GB" sz="2500" dirty="0"/>
              <a:t>Joint Application Design </a:t>
            </a:r>
          </a:p>
        </p:txBody>
      </p:sp>
      <p:graphicFrame>
        <p:nvGraphicFramePr>
          <p:cNvPr id="7" name="Content Placeholder 2">
            <a:extLst>
              <a:ext uri="{FF2B5EF4-FFF2-40B4-BE49-F238E27FC236}">
                <a16:creationId xmlns:a16="http://schemas.microsoft.com/office/drawing/2014/main" id="{90A3F12D-78ED-A9F2-FABF-B67825782212}"/>
              </a:ext>
            </a:extLst>
          </p:cNvPr>
          <p:cNvGraphicFramePr>
            <a:graphicFrameLocks noGrp="1"/>
          </p:cNvGraphicFramePr>
          <p:nvPr>
            <p:ph idx="1"/>
            <p:extLst>
              <p:ext uri="{D42A27DB-BD31-4B8C-83A1-F6EECF244321}">
                <p14:modId xmlns:p14="http://schemas.microsoft.com/office/powerpoint/2010/main" val="128334292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947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 – Summary</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3C53-2790-2D9C-1589-4D4F23DB7511}"/>
              </a:ext>
            </a:extLst>
          </p:cNvPr>
          <p:cNvSpPr>
            <a:spLocks noGrp="1"/>
          </p:cNvSpPr>
          <p:nvPr>
            <p:ph type="title"/>
          </p:nvPr>
        </p:nvSpPr>
        <p:spPr>
          <a:xfrm>
            <a:off x="510240" y="564921"/>
            <a:ext cx="7210396" cy="810703"/>
          </a:xfrm>
        </p:spPr>
        <p:txBody>
          <a:bodyPr>
            <a:normAutofit/>
          </a:bodyPr>
          <a:lstStyle/>
          <a:p>
            <a:r>
              <a:rPr lang="en-GB" dirty="0"/>
              <a:t>Key functional requirements</a:t>
            </a:r>
          </a:p>
        </p:txBody>
      </p:sp>
      <p:graphicFrame>
        <p:nvGraphicFramePr>
          <p:cNvPr id="5" name="Content Placeholder 2">
            <a:extLst>
              <a:ext uri="{FF2B5EF4-FFF2-40B4-BE49-F238E27FC236}">
                <a16:creationId xmlns:a16="http://schemas.microsoft.com/office/drawing/2014/main" id="{FAAD0C31-7E11-D42E-3EAE-261559C86BFB}"/>
              </a:ext>
            </a:extLst>
          </p:cNvPr>
          <p:cNvGraphicFramePr>
            <a:graphicFrameLocks noGrp="1"/>
          </p:cNvGraphicFramePr>
          <p:nvPr>
            <p:ph idx="1"/>
            <p:extLst>
              <p:ext uri="{D42A27DB-BD31-4B8C-83A1-F6EECF244321}">
                <p14:modId xmlns:p14="http://schemas.microsoft.com/office/powerpoint/2010/main" val="2409931484"/>
              </p:ext>
            </p:extLst>
          </p:nvPr>
        </p:nvGraphicFramePr>
        <p:xfrm>
          <a:off x="510777" y="1752600"/>
          <a:ext cx="8298487" cy="299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24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82F8-2407-248B-6E40-1F8F95736EE4}"/>
              </a:ext>
            </a:extLst>
          </p:cNvPr>
          <p:cNvSpPr>
            <a:spLocks noGrp="1"/>
          </p:cNvSpPr>
          <p:nvPr>
            <p:ph type="title"/>
          </p:nvPr>
        </p:nvSpPr>
        <p:spPr>
          <a:xfrm>
            <a:off x="510240" y="564921"/>
            <a:ext cx="7210396" cy="810703"/>
          </a:xfrm>
        </p:spPr>
        <p:txBody>
          <a:bodyPr>
            <a:normAutofit/>
          </a:bodyPr>
          <a:lstStyle/>
          <a:p>
            <a:r>
              <a:rPr lang="en-GB" dirty="0"/>
              <a:t>Key Non-Functional Requirements</a:t>
            </a:r>
          </a:p>
        </p:txBody>
      </p:sp>
      <p:graphicFrame>
        <p:nvGraphicFramePr>
          <p:cNvPr id="5" name="Content Placeholder 2">
            <a:extLst>
              <a:ext uri="{FF2B5EF4-FFF2-40B4-BE49-F238E27FC236}">
                <a16:creationId xmlns:a16="http://schemas.microsoft.com/office/drawing/2014/main" id="{C8C22472-0DB8-0778-B8CE-57DF28CB770A}"/>
              </a:ext>
            </a:extLst>
          </p:cNvPr>
          <p:cNvGraphicFramePr>
            <a:graphicFrameLocks noGrp="1"/>
          </p:cNvGraphicFramePr>
          <p:nvPr>
            <p:ph idx="1"/>
            <p:extLst>
              <p:ext uri="{D42A27DB-BD31-4B8C-83A1-F6EECF244321}">
                <p14:modId xmlns:p14="http://schemas.microsoft.com/office/powerpoint/2010/main" val="314549566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23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a:t>Project timeline</a:t>
            </a:r>
            <a:endParaRPr lang="en-US" dirty="0"/>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322788517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BCB3D0-62EC-4D8A-A9E7-991AF662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2C758D7-9BCC-44AD-98FB-A68CA52677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A890917F-0A64-4C0A-91F8-E4F6BE6AB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38C8E05-3629-4B19-A965-0C926F9DE4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17" name="Rectangle 16">
            <a:extLst>
              <a:ext uri="{FF2B5EF4-FFF2-40B4-BE49-F238E27FC236}">
                <a16:creationId xmlns:a16="http://schemas.microsoft.com/office/drawing/2014/main" id="{9044F20B-3F79-4BBD-A9B8-33672B6A4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D976E79-DB05-FF35-3F55-D12455D29AE3}"/>
              </a:ext>
            </a:extLst>
          </p:cNvPr>
          <p:cNvSpPr>
            <a:spLocks noGrp="1"/>
          </p:cNvSpPr>
          <p:nvPr>
            <p:ph type="title"/>
          </p:nvPr>
        </p:nvSpPr>
        <p:spPr>
          <a:xfrm>
            <a:off x="510240" y="1547446"/>
            <a:ext cx="2804460" cy="1995789"/>
          </a:xfrm>
        </p:spPr>
        <p:txBody>
          <a:bodyPr>
            <a:normAutofit/>
          </a:bodyPr>
          <a:lstStyle/>
          <a:p>
            <a:pPr algn="r"/>
            <a:r>
              <a:rPr lang="en-GB" sz="3300" cap="none"/>
              <a:t>Technology Stack</a:t>
            </a:r>
            <a:endParaRPr lang="en-GB" sz="3300"/>
          </a:p>
        </p:txBody>
      </p:sp>
      <p:graphicFrame>
        <p:nvGraphicFramePr>
          <p:cNvPr id="5" name="Content Placeholder 2">
            <a:extLst>
              <a:ext uri="{FF2B5EF4-FFF2-40B4-BE49-F238E27FC236}">
                <a16:creationId xmlns:a16="http://schemas.microsoft.com/office/drawing/2014/main" id="{CF514253-DDE9-38CC-8F15-B772890300BC}"/>
              </a:ext>
            </a:extLst>
          </p:cNvPr>
          <p:cNvGraphicFramePr>
            <a:graphicFrameLocks noGrp="1"/>
          </p:cNvGraphicFramePr>
          <p:nvPr>
            <p:ph idx="1"/>
            <p:extLst>
              <p:ext uri="{D42A27DB-BD31-4B8C-83A1-F6EECF244321}">
                <p14:modId xmlns:p14="http://schemas.microsoft.com/office/powerpoint/2010/main" val="201549248"/>
              </p:ext>
            </p:extLst>
          </p:nvPr>
        </p:nvGraphicFramePr>
        <p:xfrm>
          <a:off x="4078131" y="583395"/>
          <a:ext cx="4466744" cy="4039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910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60" name="Picture 115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62" name="Picture 116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164" name="Picture 116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166" name="Rectangle 116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8" name="Rectangle 116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7210396" cy="810703"/>
          </a:xfrm>
        </p:spPr>
        <p:txBody>
          <a:bodyPr vert="horz" lIns="91440" tIns="45720" rIns="91440" bIns="45720" rtlCol="0" anchor="ctr">
            <a:normAutofit/>
          </a:bodyPr>
          <a:lstStyle/>
          <a:p>
            <a:pPr defTabSz="914400">
              <a:spcBef>
                <a:spcPct val="0"/>
              </a:spcBef>
            </a:pPr>
            <a:r>
              <a:rPr lang="en-US" sz="3600"/>
              <a:t>MHR</a:t>
            </a:r>
          </a:p>
        </p:txBody>
      </p:sp>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1" y="1752654"/>
            <a:ext cx="3698284" cy="2699487"/>
          </a:xfrm>
        </p:spPr>
        <p:txBody>
          <a:bodyPr vert="horz" lIns="91440" tIns="45720" rIns="91440" bIns="45720" rtlCol="0">
            <a:normAutofit/>
          </a:bodyPr>
          <a:lstStyle/>
          <a:p>
            <a:pPr marL="0" indent="0" defTabSz="914400">
              <a:spcAft>
                <a:spcPts val="600"/>
              </a:spcAft>
              <a:buNone/>
            </a:pPr>
            <a:r>
              <a:rPr lang="en-US" sz="1500" dirty="0">
                <a:effectLst/>
              </a:rPr>
              <a:t>MHR is a leading HR &amp; Payroll service provider who strives for continuous evolution of its product, which requires mass research be shared across the business.</a:t>
            </a:r>
            <a:endParaRPr lang="en-US" sz="15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96743" y="1752600"/>
            <a:ext cx="2699147"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5" name="Rectangle 5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8" name="Rectangle 5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dirty="0"/>
              <a:t>System diagrams</a:t>
            </a:r>
          </a:p>
        </p:txBody>
      </p:sp>
      <p:pic>
        <p:nvPicPr>
          <p:cNvPr id="60" name="Picture 5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1" y="1752654"/>
            <a:ext cx="4224185" cy="2699487"/>
          </a:xfrm>
        </p:spPr>
        <p:txBody>
          <a:bodyPr>
            <a:normAutofit/>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dirty="0"/>
              <a:t>Service Oriented Class Diagram</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rotWithShape="1">
          <a:blip r:embed="rId5"/>
          <a:srcRect t="5961" r="4" b="9707"/>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3" name="image3.png" descr="Diagram&#10;&#10;Description automatically generated">
            <a:extLst>
              <a:ext uri="{FF2B5EF4-FFF2-40B4-BE49-F238E27FC236}">
                <a16:creationId xmlns:a16="http://schemas.microsoft.com/office/drawing/2014/main" id="{50E65E21-9DDF-1855-A9A9-B67A258129CE}"/>
              </a:ext>
            </a:extLst>
          </p:cNvPr>
          <p:cNvPicPr/>
          <p:nvPr/>
        </p:nvPicPr>
        <p:blipFill rotWithShape="1">
          <a:blip r:embed="rId6"/>
          <a:srcRect r="3230" b="-1"/>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4" name="TextBox 3">
            <a:extLst>
              <a:ext uri="{FF2B5EF4-FFF2-40B4-BE49-F238E27FC236}">
                <a16:creationId xmlns:a16="http://schemas.microsoft.com/office/drawing/2014/main" id="{40801768-9A30-E9A6-7A29-F2DD1AB1260C}"/>
              </a:ext>
            </a:extLst>
          </p:cNvPr>
          <p:cNvSpPr txBox="1"/>
          <p:nvPr/>
        </p:nvSpPr>
        <p:spPr>
          <a:xfrm>
            <a:off x="5196814" y="2462689"/>
            <a:ext cx="2508711" cy="261610"/>
          </a:xfrm>
          <a:prstGeom prst="rect">
            <a:avLst/>
          </a:prstGeom>
          <a:noFill/>
        </p:spPr>
        <p:txBody>
          <a:bodyPr wrap="square" rtlCol="0">
            <a:spAutoFit/>
          </a:bodyPr>
          <a:lstStyle/>
          <a:p>
            <a:r>
              <a:rPr lang="en-GB" sz="1100" dirty="0"/>
              <a:t>Architecture Diagram</a:t>
            </a:r>
          </a:p>
        </p:txBody>
      </p:sp>
      <p:sp>
        <p:nvSpPr>
          <p:cNvPr id="6" name="TextBox 5">
            <a:extLst>
              <a:ext uri="{FF2B5EF4-FFF2-40B4-BE49-F238E27FC236}">
                <a16:creationId xmlns:a16="http://schemas.microsoft.com/office/drawing/2014/main" id="{DD2DD90C-22C2-9E1B-1847-4234C7D95883}"/>
              </a:ext>
            </a:extLst>
          </p:cNvPr>
          <p:cNvSpPr txBox="1"/>
          <p:nvPr/>
        </p:nvSpPr>
        <p:spPr>
          <a:xfrm>
            <a:off x="5238288" y="4780026"/>
            <a:ext cx="2508711" cy="261610"/>
          </a:xfrm>
          <a:prstGeom prst="rect">
            <a:avLst/>
          </a:prstGeom>
          <a:noFill/>
        </p:spPr>
        <p:txBody>
          <a:bodyPr wrap="square" rtlCol="0">
            <a:spAutoFit/>
          </a:bodyPr>
          <a:lstStyle/>
          <a:p>
            <a:r>
              <a:rPr lang="en-GB" sz="1100" dirty="0"/>
              <a:t>Graph Data Model Diagram</a:t>
            </a:r>
          </a:p>
        </p:txBody>
      </p:sp>
    </p:spTree>
    <p:extLst>
      <p:ext uri="{BB962C8B-B14F-4D97-AF65-F5344CB8AC3E}">
        <p14:creationId xmlns:p14="http://schemas.microsoft.com/office/powerpoint/2010/main" val="2673106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92" name="Rectangle 91">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95" name="Rectangle 94">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a:t>UX Designs</a:t>
            </a:r>
          </a:p>
        </p:txBody>
      </p:sp>
      <p:pic>
        <p:nvPicPr>
          <p:cNvPr id="97" name="Picture 96">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1" y="1752654"/>
            <a:ext cx="4224185" cy="2699487"/>
          </a:xfrm>
        </p:spPr>
        <p:txBody>
          <a:bodyPr>
            <a:normAutofit/>
          </a:bodyPr>
          <a:lstStyle/>
          <a:p>
            <a:r>
              <a:rPr lang="en-GB" sz="1500" dirty="0"/>
              <a:t>Wireframes were created for the UI.</a:t>
            </a:r>
          </a:p>
          <a:p>
            <a:r>
              <a:rPr lang="en-GB" sz="1500" dirty="0"/>
              <a:t>These were then reviewed and had feedback from stakeholders in the project.</a:t>
            </a:r>
          </a:p>
          <a:p>
            <a:r>
              <a:rPr lang="en-GB" sz="1500" dirty="0"/>
              <a:t>Prioritise accessibility, simplicity, and inclusion</a:t>
            </a:r>
          </a:p>
          <a:p>
            <a:r>
              <a:rPr lang="en-GB" sz="1500" dirty="0"/>
              <a:t>User-friendly interfaces and intuitive design principles</a:t>
            </a:r>
          </a:p>
          <a:p>
            <a:r>
              <a:rPr lang="en-GB" sz="1500" dirty="0"/>
              <a:t>Efficient and responsible user experience</a:t>
            </a:r>
          </a:p>
        </p:txBody>
      </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4"/>
          <a:srcRect r="4" b="22218"/>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5">
            <a:extLst>
              <a:ext uri="{28A0092B-C50C-407E-A947-70E740481C1C}">
                <a14:useLocalDpi xmlns:a14="http://schemas.microsoft.com/office/drawing/2010/main" val="0"/>
              </a:ext>
            </a:extLst>
          </a:blip>
          <a:srcRect r="4" b="25480"/>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70117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0761D1-62E9-8AB5-DCDA-D65F2950B82B}"/>
              </a:ext>
            </a:extLst>
          </p:cNvPr>
          <p:cNvSpPr>
            <a:spLocks noGrp="1"/>
          </p:cNvSpPr>
          <p:nvPr>
            <p:ph type="title"/>
          </p:nvPr>
        </p:nvSpPr>
        <p:spPr>
          <a:xfrm>
            <a:off x="510240" y="564921"/>
            <a:ext cx="4188508" cy="810703"/>
          </a:xfrm>
        </p:spPr>
        <p:txBody>
          <a:bodyPr>
            <a:normAutofit/>
          </a:bodyPr>
          <a:lstStyle/>
          <a:p>
            <a:r>
              <a:rPr lang="en-GB">
                <a:solidFill>
                  <a:srgbClr val="FFFFFF"/>
                </a:solidFill>
              </a:rPr>
              <a:t>Test plans</a:t>
            </a:r>
          </a:p>
        </p:txBody>
      </p:sp>
      <p:pic>
        <p:nvPicPr>
          <p:cNvPr id="20"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graphicFrame>
        <p:nvGraphicFramePr>
          <p:cNvPr id="24" name="Content Placeholder 8">
            <a:extLst>
              <a:ext uri="{FF2B5EF4-FFF2-40B4-BE49-F238E27FC236}">
                <a16:creationId xmlns:a16="http://schemas.microsoft.com/office/drawing/2014/main" id="{59247D15-3B5C-AFC9-66AC-B5296FE8501D}"/>
              </a:ext>
            </a:extLst>
          </p:cNvPr>
          <p:cNvGraphicFramePr>
            <a:graphicFrameLocks noGrp="1"/>
          </p:cNvGraphicFramePr>
          <p:nvPr>
            <p:ph idx="1"/>
            <p:extLst>
              <p:ext uri="{D42A27DB-BD31-4B8C-83A1-F6EECF244321}">
                <p14:modId xmlns:p14="http://schemas.microsoft.com/office/powerpoint/2010/main" val="2530003216"/>
              </p:ext>
            </p:extLst>
          </p:nvPr>
        </p:nvGraphicFramePr>
        <p:xfrm>
          <a:off x="510240" y="1752654"/>
          <a:ext cx="3828633" cy="2699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a:extLst>
              <a:ext uri="{FF2B5EF4-FFF2-40B4-BE49-F238E27FC236}">
                <a16:creationId xmlns:a16="http://schemas.microsoft.com/office/drawing/2014/main" id="{4B2C8A54-C0ED-B213-CF04-42B5B89A1CCE}"/>
              </a:ext>
            </a:extLst>
          </p:cNvPr>
          <p:cNvGraphicFramePr>
            <a:graphicFrameLocks/>
          </p:cNvGraphicFramePr>
          <p:nvPr>
            <p:extLst>
              <p:ext uri="{D42A27DB-BD31-4B8C-83A1-F6EECF244321}">
                <p14:modId xmlns:p14="http://schemas.microsoft.com/office/powerpoint/2010/main" val="3685281608"/>
              </p:ext>
            </p:extLst>
          </p:nvPr>
        </p:nvGraphicFramePr>
        <p:xfrm>
          <a:off x="5419036" y="716693"/>
          <a:ext cx="2861644" cy="3705024"/>
        </p:xfrm>
        <a:graphic>
          <a:graphicData uri="http://schemas.openxmlformats.org/drawingml/2006/table">
            <a:tbl>
              <a:tblPr firstRow="1" firstCol="1" bandRow="1"/>
              <a:tblGrid>
                <a:gridCol w="871061">
                  <a:extLst>
                    <a:ext uri="{9D8B030D-6E8A-4147-A177-3AD203B41FA5}">
                      <a16:colId xmlns:a16="http://schemas.microsoft.com/office/drawing/2014/main" val="3481830319"/>
                    </a:ext>
                  </a:extLst>
                </a:gridCol>
                <a:gridCol w="763916">
                  <a:extLst>
                    <a:ext uri="{9D8B030D-6E8A-4147-A177-3AD203B41FA5}">
                      <a16:colId xmlns:a16="http://schemas.microsoft.com/office/drawing/2014/main" val="229072944"/>
                    </a:ext>
                  </a:extLst>
                </a:gridCol>
                <a:gridCol w="981102">
                  <a:extLst>
                    <a:ext uri="{9D8B030D-6E8A-4147-A177-3AD203B41FA5}">
                      <a16:colId xmlns:a16="http://schemas.microsoft.com/office/drawing/2014/main" val="3619837379"/>
                    </a:ext>
                  </a:extLst>
                </a:gridCol>
                <a:gridCol w="245565">
                  <a:extLst>
                    <a:ext uri="{9D8B030D-6E8A-4147-A177-3AD203B41FA5}">
                      <a16:colId xmlns:a16="http://schemas.microsoft.com/office/drawing/2014/main" val="135564661"/>
                    </a:ext>
                  </a:extLst>
                </a:gridCol>
              </a:tblGrid>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ID</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Description</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229088965"/>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Type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Quantity or Quality test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Success criteria</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1686404"/>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Number of attempts: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Comments</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1687066"/>
                  </a:ext>
                </a:extLst>
              </a:tr>
              <a:tr h="876042">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List of equipment/ requirements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27436556"/>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Setup instructions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12837564"/>
                  </a:ext>
                </a:extLst>
              </a:tr>
              <a:tr h="394758">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Tester name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44856274"/>
                  </a:ext>
                </a:extLst>
              </a:tr>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Date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Result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08195422"/>
                  </a:ext>
                </a:extLst>
              </a:tr>
            </a:tbl>
          </a:graphicData>
        </a:graphic>
      </p:graphicFrame>
    </p:spTree>
    <p:extLst>
      <p:ext uri="{BB962C8B-B14F-4D97-AF65-F5344CB8AC3E}">
        <p14:creationId xmlns:p14="http://schemas.microsoft.com/office/powerpoint/2010/main" val="1982455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dirty="0"/>
              <a:t>Break down of each sprint with goals, outcomes and challenges</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1" name="Rectangle 10">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4" name="Rectangle 13">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5C9A8A-B541-4F16-7C9B-8976652B1FBA}"/>
              </a:ext>
            </a:extLst>
          </p:cNvPr>
          <p:cNvSpPr>
            <a:spLocks noGrp="1"/>
          </p:cNvSpPr>
          <p:nvPr>
            <p:ph type="title"/>
          </p:nvPr>
        </p:nvSpPr>
        <p:spPr>
          <a:xfrm>
            <a:off x="510240" y="564921"/>
            <a:ext cx="4224186" cy="810703"/>
          </a:xfrm>
        </p:spPr>
        <p:txBody>
          <a:bodyPr>
            <a:normAutofit/>
          </a:bodyPr>
          <a:lstStyle/>
          <a:p>
            <a:r>
              <a:rPr lang="en-GB" sz="2500" dirty="0"/>
              <a:t>Sprint 1</a:t>
            </a:r>
            <a:br>
              <a:rPr lang="en-GB" sz="2500" dirty="0"/>
            </a:br>
            <a:r>
              <a:rPr lang="en-GB" sz="1400" dirty="0"/>
              <a:t>Goals &amp; Outcomes</a:t>
            </a:r>
            <a:endParaRPr lang="en-GB" sz="2500" dirty="0"/>
          </a:p>
        </p:txBody>
      </p:sp>
      <p:pic>
        <p:nvPicPr>
          <p:cNvPr id="16" name="Picture 15">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3" name="Content Placeholder 2">
            <a:extLst>
              <a:ext uri="{FF2B5EF4-FFF2-40B4-BE49-F238E27FC236}">
                <a16:creationId xmlns:a16="http://schemas.microsoft.com/office/drawing/2014/main" id="{785D1628-A986-CE85-7CF5-C30D931E9EA9}"/>
              </a:ext>
            </a:extLst>
          </p:cNvPr>
          <p:cNvSpPr>
            <a:spLocks noGrp="1"/>
          </p:cNvSpPr>
          <p:nvPr>
            <p:ph idx="1"/>
          </p:nvPr>
        </p:nvSpPr>
        <p:spPr>
          <a:xfrm>
            <a:off x="510241" y="1752654"/>
            <a:ext cx="4224185" cy="2699487"/>
          </a:xfrm>
        </p:spPr>
        <p:txBody>
          <a:bodyPr>
            <a:normAutofit/>
          </a:bodyPr>
          <a:lstStyle/>
          <a:p>
            <a:r>
              <a:rPr lang="en-GB" sz="1100" dirty="0"/>
              <a:t>Sprint Goal:</a:t>
            </a:r>
          </a:p>
          <a:p>
            <a:pPr lvl="1"/>
            <a:r>
              <a:rPr lang="en-GB" sz="1100" dirty="0"/>
              <a:t>Enable Microsoft SSO login.</a:t>
            </a:r>
          </a:p>
          <a:p>
            <a:pPr lvl="1"/>
            <a:r>
              <a:rPr lang="en-GB" sz="1100" dirty="0"/>
              <a:t>Build basic graph database models.</a:t>
            </a:r>
          </a:p>
          <a:p>
            <a:r>
              <a:rPr lang="en-GB" sz="1100" dirty="0"/>
              <a:t>Task 1: Microsoft SSO Authentication:</a:t>
            </a:r>
          </a:p>
          <a:p>
            <a:pPr lvl="1"/>
            <a:r>
              <a:rPr lang="en-GB" sz="1100" dirty="0"/>
              <a:t>Integrate SSO with .NET.</a:t>
            </a:r>
          </a:p>
          <a:p>
            <a:pPr lvl="1"/>
            <a:r>
              <a:rPr lang="en-GB" sz="1100" dirty="0"/>
              <a:t>Configure authentication protocols.</a:t>
            </a:r>
          </a:p>
          <a:p>
            <a:r>
              <a:rPr lang="en-GB" sz="1100" dirty="0"/>
              <a:t>Task 2: Graph Database Models:</a:t>
            </a:r>
          </a:p>
          <a:p>
            <a:pPr lvl="1"/>
            <a:r>
              <a:rPr lang="en-GB" sz="1100" dirty="0"/>
              <a:t>Translate designs into code.</a:t>
            </a:r>
          </a:p>
          <a:p>
            <a:pPr lvl="1"/>
            <a:r>
              <a:rPr lang="en-GB" sz="1100" dirty="0"/>
              <a:t>Use Neo4j graph database.</a:t>
            </a:r>
          </a:p>
          <a:p>
            <a:r>
              <a:rPr lang="en-GB" sz="1100" dirty="0"/>
              <a:t>Task 3: Basic Landing Page:</a:t>
            </a:r>
          </a:p>
          <a:p>
            <a:pPr lvl="1"/>
            <a:r>
              <a:rPr lang="en-GB" sz="1100" dirty="0"/>
              <a:t>Create user-friendly landing page.</a:t>
            </a:r>
          </a:p>
          <a:p>
            <a:pPr lvl="1"/>
            <a:r>
              <a:rPr lang="en-GB" sz="1100" dirty="0"/>
              <a:t>Incorporate branding elements.</a:t>
            </a:r>
          </a:p>
        </p:txBody>
      </p:sp>
      <p:pic>
        <p:nvPicPr>
          <p:cNvPr id="5" name="Picture 4" descr="A picture containing colorfulness, screenshot, light, blur&#10;&#10;Description automatically generated">
            <a:extLst>
              <a:ext uri="{FF2B5EF4-FFF2-40B4-BE49-F238E27FC236}">
                <a16:creationId xmlns:a16="http://schemas.microsoft.com/office/drawing/2014/main" id="{A159DE33-98EC-1D0B-419B-9D7AA1629143}"/>
              </a:ext>
            </a:extLst>
          </p:cNvPr>
          <p:cNvPicPr>
            <a:picLocks noChangeAspect="1"/>
          </p:cNvPicPr>
          <p:nvPr/>
        </p:nvPicPr>
        <p:blipFill rotWithShape="1">
          <a:blip r:embed="rId4"/>
          <a:srcRect t="24963" r="-3" b="23509"/>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4" name="Picture 3" descr="A screenshot of a computer&#10;&#10;Description automatically generated with medium confidence">
            <a:extLst>
              <a:ext uri="{FF2B5EF4-FFF2-40B4-BE49-F238E27FC236}">
                <a16:creationId xmlns:a16="http://schemas.microsoft.com/office/drawing/2014/main" id="{45D0961C-0879-1596-FF79-1DEFA6D85AEE}"/>
              </a:ext>
            </a:extLst>
          </p:cNvPr>
          <p:cNvPicPr>
            <a:picLocks noChangeAspect="1"/>
          </p:cNvPicPr>
          <p:nvPr/>
        </p:nvPicPr>
        <p:blipFill rotWithShape="1">
          <a:blip r:embed="rId5"/>
          <a:srcRect t="4321" r="4" b="9885"/>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0E0580FA-BF53-EF77-A332-96BA8B69D512}"/>
              </a:ext>
            </a:extLst>
          </p:cNvPr>
          <p:cNvSpPr txBox="1"/>
          <p:nvPr/>
        </p:nvSpPr>
        <p:spPr>
          <a:xfrm>
            <a:off x="5196814" y="2490537"/>
            <a:ext cx="2508711" cy="261610"/>
          </a:xfrm>
          <a:prstGeom prst="rect">
            <a:avLst/>
          </a:prstGeom>
          <a:noFill/>
        </p:spPr>
        <p:txBody>
          <a:bodyPr wrap="square" rtlCol="0">
            <a:spAutoFit/>
          </a:bodyPr>
          <a:lstStyle/>
          <a:p>
            <a:r>
              <a:rPr lang="en-GB" sz="1100" dirty="0"/>
              <a:t>Neo4j database within Bloom </a:t>
            </a:r>
          </a:p>
        </p:txBody>
      </p:sp>
      <p:sp>
        <p:nvSpPr>
          <p:cNvPr id="7" name="TextBox 6">
            <a:extLst>
              <a:ext uri="{FF2B5EF4-FFF2-40B4-BE49-F238E27FC236}">
                <a16:creationId xmlns:a16="http://schemas.microsoft.com/office/drawing/2014/main" id="{8F80DCDF-BD0C-0D4C-2E55-551486389738}"/>
              </a:ext>
            </a:extLst>
          </p:cNvPr>
          <p:cNvSpPr txBox="1"/>
          <p:nvPr/>
        </p:nvSpPr>
        <p:spPr>
          <a:xfrm>
            <a:off x="5196813" y="4831918"/>
            <a:ext cx="2508711" cy="261610"/>
          </a:xfrm>
          <a:prstGeom prst="rect">
            <a:avLst/>
          </a:prstGeom>
          <a:noFill/>
        </p:spPr>
        <p:txBody>
          <a:bodyPr wrap="square" rtlCol="0">
            <a:spAutoFit/>
          </a:bodyPr>
          <a:lstStyle/>
          <a:p>
            <a:r>
              <a:rPr lang="en-GB" sz="1100" dirty="0"/>
              <a:t>SSO (Single-sign on)</a:t>
            </a:r>
          </a:p>
        </p:txBody>
      </p:sp>
    </p:spTree>
    <p:extLst>
      <p:ext uri="{BB962C8B-B14F-4D97-AF65-F5344CB8AC3E}">
        <p14:creationId xmlns:p14="http://schemas.microsoft.com/office/powerpoint/2010/main" val="383463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1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823160383"/>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9300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2"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 name="Content Placeholder 2">
            <a:extLst>
              <a:ext uri="{FF2B5EF4-FFF2-40B4-BE49-F238E27FC236}">
                <a16:creationId xmlns:a16="http://schemas.microsoft.com/office/drawing/2014/main" id="{3E5E7DC5-8039-9249-6FDD-EE88CE250F7B}"/>
              </a:ext>
            </a:extLst>
          </p:cNvPr>
          <p:cNvSpPr>
            <a:spLocks noGrp="1"/>
          </p:cNvSpPr>
          <p:nvPr>
            <p:ph idx="1"/>
          </p:nvPr>
        </p:nvSpPr>
        <p:spPr>
          <a:xfrm>
            <a:off x="510241" y="1752654"/>
            <a:ext cx="3781221" cy="2699487"/>
          </a:xfrm>
        </p:spPr>
        <p:txBody>
          <a:bodyPr>
            <a:normAutofit/>
          </a:bodyPr>
          <a:lstStyle/>
          <a:p>
            <a:r>
              <a:rPr lang="en-GB" sz="900" b="1" dirty="0"/>
              <a:t>Sprint Goal:</a:t>
            </a:r>
          </a:p>
          <a:p>
            <a:pPr lvl="1"/>
            <a:r>
              <a:rPr lang="en-GB" sz="900" dirty="0"/>
              <a:t>Enable users to create links, books, and free-form posts.</a:t>
            </a:r>
          </a:p>
          <a:p>
            <a:pPr lvl="1"/>
            <a:r>
              <a:rPr lang="en-GB" sz="900" dirty="0"/>
              <a:t>Display posts on the landing page with relevant tags.</a:t>
            </a:r>
          </a:p>
          <a:p>
            <a:r>
              <a:rPr lang="en-GB" sz="900" b="1" dirty="0"/>
              <a:t>Task 1: User Interface and Post Creation:</a:t>
            </a:r>
          </a:p>
          <a:p>
            <a:pPr lvl="1"/>
            <a:r>
              <a:rPr lang="en-GB" sz="900" dirty="0"/>
              <a:t>Design user-friendly interface for creating posts.</a:t>
            </a:r>
          </a:p>
          <a:p>
            <a:pPr lvl="1"/>
            <a:r>
              <a:rPr lang="en-GB" sz="900" dirty="0"/>
              <a:t>Gather necessary information for each post type.</a:t>
            </a:r>
          </a:p>
          <a:p>
            <a:r>
              <a:rPr lang="en-GB" sz="900" b="1" dirty="0"/>
              <a:t>Task 2: Tagging System and Search Functionality:</a:t>
            </a:r>
          </a:p>
          <a:p>
            <a:pPr lvl="1"/>
            <a:r>
              <a:rPr lang="en-GB" sz="900" dirty="0"/>
              <a:t>Implement tagging system for posts.</a:t>
            </a:r>
          </a:p>
          <a:p>
            <a:pPr lvl="1"/>
            <a:r>
              <a:rPr lang="en-GB" sz="900" dirty="0"/>
              <a:t>Allow users to add relevant tags and enable post filtering.</a:t>
            </a:r>
          </a:p>
          <a:p>
            <a:r>
              <a:rPr lang="en-GB" sz="900" b="1" dirty="0"/>
              <a:t>Task 3: Backend Storage and Display:</a:t>
            </a:r>
          </a:p>
          <a:p>
            <a:pPr lvl="1"/>
            <a:r>
              <a:rPr lang="en-GB" sz="900" dirty="0"/>
              <a:t>Store posts in the backend for retrieval.</a:t>
            </a:r>
          </a:p>
          <a:p>
            <a:pPr lvl="1"/>
            <a:r>
              <a:rPr lang="en-GB" sz="900" dirty="0"/>
              <a:t>Develop post service for creation and retrieval.</a:t>
            </a:r>
          </a:p>
          <a:p>
            <a:pPr lvl="1"/>
            <a:r>
              <a:rPr lang="en-GB" sz="900" dirty="0"/>
              <a:t>Integrate backend service to display posts on the landing page.</a:t>
            </a:r>
          </a:p>
        </p:txBody>
      </p:sp>
      <p:pic>
        <p:nvPicPr>
          <p:cNvPr id="6" name="Picture 5" descr="A screenshot of a computer&#10;&#10;Description automatically generated">
            <a:extLst>
              <a:ext uri="{FF2B5EF4-FFF2-40B4-BE49-F238E27FC236}">
                <a16:creationId xmlns:a16="http://schemas.microsoft.com/office/drawing/2014/main" id="{A9F4C179-D8B7-2CA4-C731-421FF2D91964}"/>
              </a:ext>
            </a:extLst>
          </p:cNvPr>
          <p:cNvPicPr>
            <a:picLocks noChangeAspect="1"/>
          </p:cNvPicPr>
          <p:nvPr/>
        </p:nvPicPr>
        <p:blipFill rotWithShape="1">
          <a:blip r:embed="rId3"/>
          <a:srcRect l="38983" r="18806" b="-1"/>
          <a:stretch/>
        </p:blipFill>
        <p:spPr>
          <a:xfrm>
            <a:off x="4572000" y="10"/>
            <a:ext cx="4569617" cy="5142230"/>
          </a:xfrm>
          <a:prstGeom prst="rect">
            <a:avLst/>
          </a:prstGeom>
          <a:ln>
            <a:noFill/>
          </a:ln>
          <a:effectLst/>
        </p:spPr>
      </p:pic>
      <p:sp>
        <p:nvSpPr>
          <p:cNvPr id="15"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644CE75-FEDF-1E7A-9EA8-D93885802784}"/>
              </a:ext>
            </a:extLst>
          </p:cNvPr>
          <p:cNvSpPr>
            <a:spLocks noGrp="1"/>
          </p:cNvSpPr>
          <p:nvPr>
            <p:ph type="title"/>
          </p:nvPr>
        </p:nvSpPr>
        <p:spPr>
          <a:xfrm>
            <a:off x="510240" y="564921"/>
            <a:ext cx="3781222" cy="810703"/>
          </a:xfrm>
        </p:spPr>
        <p:txBody>
          <a:bodyPr>
            <a:normAutofit/>
          </a:bodyPr>
          <a:lstStyle/>
          <a:p>
            <a:r>
              <a:rPr lang="en-GB" sz="2500" dirty="0"/>
              <a:t>Sprint 2</a:t>
            </a:r>
            <a:br>
              <a:rPr lang="en-GB" sz="2500" dirty="0"/>
            </a:br>
            <a:r>
              <a:rPr lang="en-GB" sz="1400" dirty="0"/>
              <a:t>Goals &amp; Outcomes</a:t>
            </a:r>
          </a:p>
        </p:txBody>
      </p:sp>
      <p:pic>
        <p:nvPicPr>
          <p:cNvPr id="17"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16549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2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976450457"/>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414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9"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 name="Content Placeholder 2">
            <a:extLst>
              <a:ext uri="{FF2B5EF4-FFF2-40B4-BE49-F238E27FC236}">
                <a16:creationId xmlns:a16="http://schemas.microsoft.com/office/drawing/2014/main" id="{E2C16E54-A950-5998-3861-15AA602B2B8E}"/>
              </a:ext>
            </a:extLst>
          </p:cNvPr>
          <p:cNvSpPr>
            <a:spLocks noGrp="1"/>
          </p:cNvSpPr>
          <p:nvPr>
            <p:ph idx="1"/>
          </p:nvPr>
        </p:nvSpPr>
        <p:spPr>
          <a:xfrm>
            <a:off x="510241" y="1752654"/>
            <a:ext cx="3781221" cy="2699487"/>
          </a:xfrm>
        </p:spPr>
        <p:txBody>
          <a:bodyPr>
            <a:normAutofit/>
          </a:bodyPr>
          <a:lstStyle/>
          <a:p>
            <a:r>
              <a:rPr lang="en-GB" sz="800" b="1" dirty="0"/>
              <a:t>Sprint Goal:</a:t>
            </a:r>
          </a:p>
          <a:p>
            <a:pPr lvl="1"/>
            <a:r>
              <a:rPr lang="en-GB" sz="800" dirty="0"/>
              <a:t>Enable users to manage their posts and liked tags</a:t>
            </a:r>
          </a:p>
          <a:p>
            <a:pPr lvl="1"/>
            <a:r>
              <a:rPr lang="en-GB" sz="800" dirty="0"/>
              <a:t>Visualize the graph relationships.</a:t>
            </a:r>
          </a:p>
          <a:p>
            <a:r>
              <a:rPr lang="en-GB" sz="800" b="1" dirty="0"/>
              <a:t>Task 1: User Post Management:</a:t>
            </a:r>
          </a:p>
          <a:p>
            <a:pPr lvl="1"/>
            <a:r>
              <a:rPr lang="en-GB" sz="800" dirty="0"/>
              <a:t>Create user interface for managing posts and liked tags.</a:t>
            </a:r>
          </a:p>
          <a:p>
            <a:pPr lvl="1"/>
            <a:r>
              <a:rPr lang="en-GB" sz="800" dirty="0"/>
              <a:t>Create functionality for viewing, editing, deleting, and updating posts.</a:t>
            </a:r>
          </a:p>
          <a:p>
            <a:pPr lvl="1"/>
            <a:r>
              <a:rPr lang="en-GB" sz="800" dirty="0"/>
              <a:t>Develop social analysis to display post, like, and comment statistics.</a:t>
            </a:r>
          </a:p>
          <a:p>
            <a:r>
              <a:rPr lang="en-GB" sz="800" b="1" dirty="0"/>
              <a:t>Task 2: Graph </a:t>
            </a:r>
            <a:r>
              <a:rPr lang="en-GB" sz="800" dirty="0"/>
              <a:t>visualization</a:t>
            </a:r>
            <a:r>
              <a:rPr lang="en-GB" sz="800" b="1" dirty="0"/>
              <a:t>:</a:t>
            </a:r>
          </a:p>
          <a:p>
            <a:pPr lvl="1"/>
            <a:r>
              <a:rPr lang="en-GB" sz="800" dirty="0"/>
              <a:t>Create a visually interactive graph visualization feature.</a:t>
            </a:r>
          </a:p>
          <a:p>
            <a:pPr lvl="1"/>
            <a:r>
              <a:rPr lang="en-GB" sz="800" dirty="0"/>
              <a:t>Display relationships between posts and tags.</a:t>
            </a:r>
          </a:p>
          <a:p>
            <a:r>
              <a:rPr lang="en-GB" sz="800" b="1" dirty="0"/>
              <a:t>Task 3 Admin Page:</a:t>
            </a:r>
          </a:p>
          <a:p>
            <a:pPr lvl="1"/>
            <a:r>
              <a:rPr lang="en-GB" sz="800" dirty="0"/>
              <a:t>Administrators to manage posts and tags.</a:t>
            </a:r>
          </a:p>
          <a:p>
            <a:pPr lvl="1"/>
            <a:r>
              <a:rPr lang="en-GB" sz="800" dirty="0"/>
              <a:t>Allow to grant or revoke admin access.</a:t>
            </a:r>
          </a:p>
        </p:txBody>
      </p:sp>
      <p:pic>
        <p:nvPicPr>
          <p:cNvPr id="6" name="Picture 5" descr="A screenshot of a computer&#10;&#10;Description automatically generated with medium confidence">
            <a:extLst>
              <a:ext uri="{FF2B5EF4-FFF2-40B4-BE49-F238E27FC236}">
                <a16:creationId xmlns:a16="http://schemas.microsoft.com/office/drawing/2014/main" id="{334A179C-8908-D9BE-9E33-C55C021DF75D}"/>
              </a:ext>
            </a:extLst>
          </p:cNvPr>
          <p:cNvPicPr>
            <a:picLocks noChangeAspect="1"/>
          </p:cNvPicPr>
          <p:nvPr/>
        </p:nvPicPr>
        <p:blipFill rotWithShape="1">
          <a:blip r:embed="rId4"/>
          <a:srcRect l="31961" r="25383" b="-2"/>
          <a:stretch/>
        </p:blipFill>
        <p:spPr>
          <a:xfrm>
            <a:off x="4572000" y="10"/>
            <a:ext cx="4569617" cy="5142230"/>
          </a:xfrm>
          <a:prstGeom prst="rect">
            <a:avLst/>
          </a:prstGeom>
          <a:ln>
            <a:noFill/>
          </a:ln>
          <a:effectLst/>
        </p:spPr>
      </p:pic>
      <p:sp>
        <p:nvSpPr>
          <p:cNvPr id="21"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09D802-5782-2B5A-4CA8-9651C2D2B9C6}"/>
              </a:ext>
            </a:extLst>
          </p:cNvPr>
          <p:cNvSpPr>
            <a:spLocks noGrp="1"/>
          </p:cNvSpPr>
          <p:nvPr>
            <p:ph type="title"/>
          </p:nvPr>
        </p:nvSpPr>
        <p:spPr>
          <a:xfrm>
            <a:off x="510240" y="564921"/>
            <a:ext cx="3781222" cy="810703"/>
          </a:xfrm>
        </p:spPr>
        <p:txBody>
          <a:bodyPr>
            <a:normAutofit/>
          </a:bodyPr>
          <a:lstStyle/>
          <a:p>
            <a:r>
              <a:rPr lang="en-GB" sz="2500" dirty="0"/>
              <a:t>Sprint 3</a:t>
            </a:r>
            <a:br>
              <a:rPr lang="en-GB" sz="2500" dirty="0"/>
            </a:br>
            <a:r>
              <a:rPr lang="en-GB" sz="1400" dirty="0"/>
              <a:t>Goals &amp; Outcomes</a:t>
            </a:r>
          </a:p>
        </p:txBody>
      </p:sp>
      <p:pic>
        <p:nvPicPr>
          <p:cNvPr id="22"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54591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3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289422854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5153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9" name="Rectangle 48">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sz="2500" dirty="0"/>
              <a:t>Test driven development</a:t>
            </a:r>
          </a:p>
        </p:txBody>
      </p:sp>
      <p:sp>
        <p:nvSpPr>
          <p:cNvPr id="51" name="Rectangle 50">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5" name="Picture 54">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57" name="Picture 56">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40" name="TextBox 6">
            <a:extLst>
              <a:ext uri="{FF2B5EF4-FFF2-40B4-BE49-F238E27FC236}">
                <a16:creationId xmlns:a16="http://schemas.microsoft.com/office/drawing/2014/main" id="{653AB8A1-7AE4-C6C2-64AD-D1248BA9D8CD}"/>
              </a:ext>
            </a:extLst>
          </p:cNvPr>
          <p:cNvGraphicFramePr/>
          <p:nvPr>
            <p:extLst>
              <p:ext uri="{D42A27DB-BD31-4B8C-83A1-F6EECF244321}">
                <p14:modId xmlns:p14="http://schemas.microsoft.com/office/powerpoint/2010/main" val="206049093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219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6" name="Picture 15">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8" name="Picture 17">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0" name="Rectangle 19">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4" name="Group 23">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5" name="Rectangle 24">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8" name="Rectangle 27">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a:bodyPr>
          <a:lstStyle/>
          <a:p>
            <a:pPr algn="r" defTabSz="914400"/>
            <a:r>
              <a:rPr lang="en-US" sz="2000"/>
              <a:t>Test driven development</a:t>
            </a:r>
            <a:br>
              <a:rPr lang="en-US" sz="2000"/>
            </a:br>
            <a:r>
              <a:rPr lang="en-US" sz="2000"/>
              <a:t>Unit &amp; Integration test results</a:t>
            </a:r>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5"/>
          <a:srcRect l="1408" r="8372" b="-1"/>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rotWithShape="1">
          <a:blip r:embed="rId6"/>
          <a:srcRect l="14818" r="16146" b="-4"/>
          <a:stretch/>
        </p:blipFill>
        <p:spPr>
          <a:xfrm>
            <a:off x="6833787" y="11635"/>
            <a:ext cx="2310214" cy="3129015"/>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4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dirty="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282900"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dirty="0">
                <a:solidFill>
                  <a:srgbClr val="FFFFFF"/>
                </a:solidFill>
              </a:rPr>
              <a:t>Knowledge sharing feedback</a:t>
            </a:r>
            <a:br>
              <a:rPr lang="en-US" sz="3600" dirty="0">
                <a:solidFill>
                  <a:srgbClr val="FFFFFF"/>
                </a:solidFill>
              </a:rPr>
            </a:br>
            <a:r>
              <a:rPr lang="en-US" sz="1600" dirty="0">
                <a:solidFill>
                  <a:srgbClr val="FFFFFF"/>
                </a:solidFill>
              </a:rPr>
              <a:t>Against success criteria</a:t>
            </a:r>
            <a:endParaRPr lang="en-US" sz="3600" dirty="0">
              <a:solidFill>
                <a:srgbClr val="FFFFFF"/>
              </a:solidFill>
            </a:endParaRP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 name="Rectangle 2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a:t>Hosting Cost Analysis</a:t>
            </a:r>
            <a:endParaRPr lang="en-GB" sz="1800" dirty="0"/>
          </a:p>
        </p:txBody>
      </p:sp>
      <p:pic>
        <p:nvPicPr>
          <p:cNvPr id="26" name="Picture 2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375960"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logarithmic.</a:t>
            </a:r>
          </a:p>
          <a:p>
            <a:pPr lvl="1"/>
            <a:r>
              <a:rPr lang="en-GB" sz="1200" dirty="0"/>
              <a:t>Leveraging Kubernetes for resource optimisation and scaling.</a:t>
            </a:r>
          </a:p>
          <a:p>
            <a:r>
              <a:rPr lang="en-GB" sz="1200" b="1" dirty="0"/>
              <a:t>Comparison with </a:t>
            </a:r>
            <a:r>
              <a:rPr lang="en-GB" sz="1200" b="1" dirty="0" err="1"/>
              <a:t>Nuclino</a:t>
            </a:r>
            <a:r>
              <a:rPr lang="en-GB" sz="1200" b="1" dirty="0"/>
              <a:t> Platform</a:t>
            </a:r>
            <a:r>
              <a:rPr lang="en-GB" sz="1200" dirty="0"/>
              <a:t>:</a:t>
            </a:r>
          </a:p>
          <a:p>
            <a:pPr lvl="1"/>
            <a:r>
              <a:rPr lang="en-GB" sz="1200" dirty="0"/>
              <a:t>Nuclino platform: £40,800.00 per year</a:t>
            </a:r>
          </a:p>
          <a:p>
            <a:pPr lvl="1"/>
            <a:r>
              <a:rPr lang="en-GB" sz="1200" dirty="0"/>
              <a:t>Internal platform: £166.80 per year</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14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267380854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30F2-9865-F049-24F6-BF1704741D49}"/>
              </a:ext>
            </a:extLst>
          </p:cNvPr>
          <p:cNvSpPr>
            <a:spLocks noGrp="1"/>
          </p:cNvSpPr>
          <p:nvPr>
            <p:ph type="title"/>
          </p:nvPr>
        </p:nvSpPr>
        <p:spPr>
          <a:xfrm>
            <a:off x="510240" y="564921"/>
            <a:ext cx="7210396" cy="810703"/>
          </a:xfrm>
        </p:spPr>
        <p:txBody>
          <a:bodyPr>
            <a:normAutofit/>
          </a:bodyPr>
          <a:lstStyle/>
          <a:p>
            <a:r>
              <a:rPr lang="en-GB" sz="2500" dirty="0">
                <a:effectLst/>
              </a:rPr>
              <a:t>Opportunity</a:t>
            </a:r>
            <a:br>
              <a:rPr lang="en-GB" sz="2500" dirty="0">
                <a:effectLst/>
              </a:rPr>
            </a:br>
            <a:r>
              <a:rPr lang="en-GB" sz="2500" dirty="0">
                <a:effectLst/>
              </a:rPr>
              <a:t>Revolutionizing Knowledge Sharing at MHR</a:t>
            </a:r>
            <a:endParaRPr lang="en-GB" sz="2500" dirty="0"/>
          </a:p>
        </p:txBody>
      </p:sp>
      <p:graphicFrame>
        <p:nvGraphicFramePr>
          <p:cNvPr id="31" name="Content Placeholder 2">
            <a:extLst>
              <a:ext uri="{FF2B5EF4-FFF2-40B4-BE49-F238E27FC236}">
                <a16:creationId xmlns:a16="http://schemas.microsoft.com/office/drawing/2014/main" id="{26655C2B-1FBE-AF52-97C7-ECBD5A21570A}"/>
              </a:ext>
            </a:extLst>
          </p:cNvPr>
          <p:cNvGraphicFramePr>
            <a:graphicFrameLocks noGrp="1"/>
          </p:cNvGraphicFramePr>
          <p:nvPr>
            <p:ph idx="1"/>
            <p:extLst>
              <p:ext uri="{D42A27DB-BD31-4B8C-83A1-F6EECF244321}">
                <p14:modId xmlns:p14="http://schemas.microsoft.com/office/powerpoint/2010/main" val="24323002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57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4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sz="1400"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extLst>
              <p:ext uri="{D42A27DB-BD31-4B8C-83A1-F6EECF244321}">
                <p14:modId xmlns:p14="http://schemas.microsoft.com/office/powerpoint/2010/main" val="1216633822"/>
              </p:ext>
            </p:extLst>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3">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6" name="Rectangle 25">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7">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45" name="Rectangle 29">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2B812B-0F3B-91B6-C146-CE48C1DEE4B6}"/>
              </a:ext>
            </a:extLst>
          </p:cNvPr>
          <p:cNvSpPr>
            <a:spLocks noGrp="1"/>
          </p:cNvSpPr>
          <p:nvPr>
            <p:ph type="title"/>
          </p:nvPr>
        </p:nvSpPr>
        <p:spPr>
          <a:xfrm>
            <a:off x="510240" y="1547446"/>
            <a:ext cx="2804460" cy="1995789"/>
          </a:xfrm>
        </p:spPr>
        <p:txBody>
          <a:bodyPr>
            <a:normAutofit/>
          </a:bodyPr>
          <a:lstStyle/>
          <a:p>
            <a:pPr algn="r"/>
            <a:r>
              <a:rPr lang="en-GB" sz="3300" dirty="0"/>
              <a:t>Project conclusion</a:t>
            </a:r>
          </a:p>
        </p:txBody>
      </p:sp>
      <p:graphicFrame>
        <p:nvGraphicFramePr>
          <p:cNvPr id="5" name="Content Placeholder 2">
            <a:extLst>
              <a:ext uri="{FF2B5EF4-FFF2-40B4-BE49-F238E27FC236}">
                <a16:creationId xmlns:a16="http://schemas.microsoft.com/office/drawing/2014/main" id="{530656E6-99B4-8053-7B25-6C4CBBBBFB02}"/>
              </a:ext>
            </a:extLst>
          </p:cNvPr>
          <p:cNvGraphicFramePr>
            <a:graphicFrameLocks noGrp="1"/>
          </p:cNvGraphicFramePr>
          <p:nvPr>
            <p:ph idx="1"/>
            <p:extLst>
              <p:ext uri="{D42A27DB-BD31-4B8C-83A1-F6EECF244321}">
                <p14:modId xmlns:p14="http://schemas.microsoft.com/office/powerpoint/2010/main" val="1399883848"/>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200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5F59-22D0-220F-09EA-158947AFCBF3}"/>
              </a:ext>
            </a:extLst>
          </p:cNvPr>
          <p:cNvSpPr>
            <a:spLocks noGrp="1"/>
          </p:cNvSpPr>
          <p:nvPr>
            <p:ph type="title"/>
          </p:nvPr>
        </p:nvSpPr>
        <p:spPr>
          <a:xfrm>
            <a:off x="510240" y="564921"/>
            <a:ext cx="7210396" cy="810703"/>
          </a:xfrm>
        </p:spPr>
        <p:txBody>
          <a:bodyPr>
            <a:normAutofit/>
          </a:bodyPr>
          <a:lstStyle/>
          <a:p>
            <a:r>
              <a:rPr lang="en-GB" sz="2500" dirty="0"/>
              <a:t>Positive impact on knowledge sharing and collaboration</a:t>
            </a:r>
          </a:p>
        </p:txBody>
      </p:sp>
      <p:graphicFrame>
        <p:nvGraphicFramePr>
          <p:cNvPr id="5" name="Content Placeholder 2">
            <a:extLst>
              <a:ext uri="{FF2B5EF4-FFF2-40B4-BE49-F238E27FC236}">
                <a16:creationId xmlns:a16="http://schemas.microsoft.com/office/drawing/2014/main" id="{7E17B1BF-C629-115A-360D-1F2A3D899DAB}"/>
              </a:ext>
            </a:extLst>
          </p:cNvPr>
          <p:cNvGraphicFramePr>
            <a:graphicFrameLocks noGrp="1"/>
          </p:cNvGraphicFramePr>
          <p:nvPr>
            <p:ph idx="1"/>
            <p:extLst>
              <p:ext uri="{D42A27DB-BD31-4B8C-83A1-F6EECF244321}">
                <p14:modId xmlns:p14="http://schemas.microsoft.com/office/powerpoint/2010/main" val="1117018984"/>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57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6824D6-8CE8-18D6-B24C-323921B9076A}"/>
              </a:ext>
            </a:extLst>
          </p:cNvPr>
          <p:cNvSpPr>
            <a:spLocks noGrp="1"/>
          </p:cNvSpPr>
          <p:nvPr>
            <p:ph type="title"/>
          </p:nvPr>
        </p:nvSpPr>
        <p:spPr>
          <a:xfrm>
            <a:off x="510240" y="3535645"/>
            <a:ext cx="6097015" cy="983382"/>
          </a:xfrm>
        </p:spPr>
        <p:txBody>
          <a:bodyPr anchor="b">
            <a:normAutofit/>
          </a:bodyPr>
          <a:lstStyle/>
          <a:p>
            <a:pPr algn="r"/>
            <a:r>
              <a:rPr lang="en-GB" sz="3600"/>
              <a:t>Self-Reflection</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3923A5E-FD17-90D7-B23A-CF48337C1982}"/>
              </a:ext>
            </a:extLst>
          </p:cNvPr>
          <p:cNvGraphicFramePr>
            <a:graphicFrameLocks noGrp="1"/>
          </p:cNvGraphicFramePr>
          <p:nvPr>
            <p:ph idx="1"/>
            <p:extLst>
              <p:ext uri="{D42A27DB-BD31-4B8C-83A1-F6EECF244321}">
                <p14:modId xmlns:p14="http://schemas.microsoft.com/office/powerpoint/2010/main" val="4094849984"/>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27855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8F27-FDF3-5305-949B-74395A581D1C}"/>
              </a:ext>
            </a:extLst>
          </p:cNvPr>
          <p:cNvSpPr>
            <a:spLocks noGrp="1"/>
          </p:cNvSpPr>
          <p:nvPr>
            <p:ph type="title"/>
          </p:nvPr>
        </p:nvSpPr>
        <p:spPr/>
        <p:txBody>
          <a:bodyPr/>
          <a:lstStyle/>
          <a:p>
            <a:r>
              <a:rPr lang="en-US" dirty="0"/>
              <a:t>References</a:t>
            </a:r>
            <a:endParaRPr lang="en-GB" dirty="0"/>
          </a:p>
        </p:txBody>
      </p:sp>
      <p:sp>
        <p:nvSpPr>
          <p:cNvPr id="3" name="Content Placeholder 2">
            <a:extLst>
              <a:ext uri="{FF2B5EF4-FFF2-40B4-BE49-F238E27FC236}">
                <a16:creationId xmlns:a16="http://schemas.microsoft.com/office/drawing/2014/main" id="{BF2BED0C-0669-2E3D-04F0-5224B8EB0ABD}"/>
              </a:ext>
            </a:extLst>
          </p:cNvPr>
          <p:cNvSpPr>
            <a:spLocks noGrp="1"/>
          </p:cNvSpPr>
          <p:nvPr>
            <p:ph idx="1"/>
          </p:nvPr>
        </p:nvSpPr>
        <p:spPr/>
        <p:txBody>
          <a:bodyPr>
            <a:normAutofit fontScale="92500" lnSpcReduction="10000"/>
          </a:bodyPr>
          <a:lstStyle/>
          <a:p>
            <a:pPr marL="257175" indent="-257175">
              <a:buFont typeface="Arial" panose="020B0604020202020204" pitchFamily="34" charset="0"/>
              <a:buChar char="•"/>
            </a:pPr>
            <a:r>
              <a:rPr lang="en-GB" sz="1800" i="1" dirty="0"/>
              <a:t>Innovation training: Innovation workshops: Innovation speaker</a:t>
            </a:r>
            <a:r>
              <a:rPr lang="en-GB" sz="1800" dirty="0"/>
              <a:t> (2021) </a:t>
            </a:r>
            <a:r>
              <a:rPr lang="en-GB" sz="1800" i="1" dirty="0"/>
              <a:t>Innovation Training | Design Thinking Workshops</a:t>
            </a:r>
            <a:r>
              <a:rPr lang="en-GB" sz="1800" dirty="0"/>
              <a:t>. Available at: https://www.innovationtraining.org/ (Accessed: 1 April 2023). </a:t>
            </a:r>
          </a:p>
          <a:p>
            <a:pPr marL="257175" indent="-257175">
              <a:buFont typeface="Arial" panose="020B0604020202020204" pitchFamily="34" charset="0"/>
              <a:buChar char="•"/>
            </a:pPr>
            <a:r>
              <a:rPr lang="en-GB" sz="1800" dirty="0"/>
              <a:t>Author, G. (2022) </a:t>
            </a:r>
            <a:r>
              <a:rPr lang="en-GB" sz="1800" i="1" dirty="0"/>
              <a:t>Marketing tools you can use</a:t>
            </a:r>
            <a:r>
              <a:rPr lang="en-GB" sz="1800" dirty="0"/>
              <a:t>, </a:t>
            </a:r>
            <a:r>
              <a:rPr lang="en-GB" sz="1800" i="1" dirty="0"/>
              <a:t>Influencer Marketing Hub</a:t>
            </a:r>
            <a:r>
              <a:rPr lang="en-GB" sz="1800" dirty="0"/>
              <a:t>. Available at: https://influencermarketinghub.com/support-ukraine-marketing-tools/ (Accessed: 1 April 2023). </a:t>
            </a:r>
          </a:p>
          <a:p>
            <a:pPr marL="257175" indent="-257175">
              <a:buFont typeface="Arial" panose="020B0604020202020204" pitchFamily="34" charset="0"/>
              <a:buChar char="•"/>
            </a:pPr>
            <a:r>
              <a:rPr lang="en-GB" sz="1800" dirty="0"/>
              <a:t>Schwartz, J., Denny, B. and Mallon, D. (2020) Knowledge management, Deloitte Insights. Available at: https://www2.deloitte.com/us/en/insights/focus/human-capital-trends/2020/knowledge-management-strategy.html (Accessed: 20 April 2023).</a:t>
            </a:r>
          </a:p>
          <a:p>
            <a:pPr marL="257175" indent="-257175">
              <a:buFont typeface="Arial" panose="020B0604020202020204" pitchFamily="34" charset="0"/>
              <a:buChar char="•"/>
            </a:pPr>
            <a:endParaRPr lang="en-GB" dirty="0">
              <a:effectLst/>
            </a:endParaRPr>
          </a:p>
          <a:p>
            <a:endParaRPr lang="en-GB" dirty="0"/>
          </a:p>
        </p:txBody>
      </p:sp>
    </p:spTree>
    <p:extLst>
      <p:ext uri="{BB962C8B-B14F-4D97-AF65-F5344CB8AC3E}">
        <p14:creationId xmlns:p14="http://schemas.microsoft.com/office/powerpoint/2010/main" val="402676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253"/>
        <p:cNvGrpSpPr/>
        <p:nvPr/>
      </p:nvGrpSpPr>
      <p:grpSpPr>
        <a:xfrm>
          <a:off x="0" y="0"/>
          <a:ext cx="0" cy="0"/>
          <a:chOff x="0" y="0"/>
          <a:chExt cx="0" cy="0"/>
        </a:xfrm>
      </p:grpSpPr>
      <p:pic>
        <p:nvPicPr>
          <p:cNvPr id="257" name="Picture 256" descr="Papercraft and scissors">
            <a:extLst>
              <a:ext uri="{FF2B5EF4-FFF2-40B4-BE49-F238E27FC236}">
                <a16:creationId xmlns:a16="http://schemas.microsoft.com/office/drawing/2014/main" id="{70A4FEB9-6BCC-ADF9-16DF-EA1935CE7BDB}"/>
              </a:ext>
            </a:extLst>
          </p:cNvPr>
          <p:cNvPicPr>
            <a:picLocks noChangeAspect="1"/>
          </p:cNvPicPr>
          <p:nvPr/>
        </p:nvPicPr>
        <p:blipFill rotWithShape="1">
          <a:blip r:embed="rId3"/>
          <a:srcRect t="15731"/>
          <a:stretch/>
        </p:blipFill>
        <p:spPr>
          <a:xfrm>
            <a:off x="-2382" y="10"/>
            <a:ext cx="9144000" cy="5143490"/>
          </a:xfrm>
          <a:prstGeom prst="rect">
            <a:avLst/>
          </a:prstGeom>
        </p:spPr>
      </p:pic>
      <p:sp>
        <p:nvSpPr>
          <p:cNvPr id="261" name="Rectangle 260">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4" name="Google Shape;254;p33"/>
          <p:cNvSpPr txBox="1">
            <a:spLocks noGrp="1"/>
          </p:cNvSpPr>
          <p:nvPr>
            <p:ph type="ctrTitle"/>
          </p:nvPr>
        </p:nvSpPr>
        <p:spPr>
          <a:xfrm>
            <a:off x="510241" y="3302000"/>
            <a:ext cx="6100109" cy="70518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GB" sz="1700" dirty="0">
                <a:latin typeface="Abadi" panose="020B0604020104020204" pitchFamily="34" charset="0"/>
              </a:rPr>
              <a:t>Thank you</a:t>
            </a:r>
            <a:br>
              <a:rPr lang="en-GB" sz="1700" dirty="0">
                <a:latin typeface="Abadi" panose="020B0604020104020204" pitchFamily="34" charset="0"/>
              </a:rPr>
            </a:br>
            <a:r>
              <a:rPr lang="en-GB" sz="1700" dirty="0">
                <a:latin typeface="Abadi" panose="020B0604020104020204" pitchFamily="34" charset="0"/>
              </a:rPr>
              <a:t>Q&amp;A</a:t>
            </a:r>
          </a:p>
        </p:txBody>
      </p:sp>
      <p:sp>
        <p:nvSpPr>
          <p:cNvPr id="255" name="Google Shape;255;p33"/>
          <p:cNvSpPr txBox="1">
            <a:spLocks noGrp="1"/>
          </p:cNvSpPr>
          <p:nvPr>
            <p:ph type="subTitle" idx="1"/>
          </p:nvPr>
        </p:nvSpPr>
        <p:spPr>
          <a:xfrm>
            <a:off x="510241" y="4006726"/>
            <a:ext cx="6100109" cy="304925"/>
          </a:xfrm>
          <a:prstGeom prst="rect">
            <a:avLst/>
          </a:prstGeom>
        </p:spPr>
        <p:txBody>
          <a:bodyPr spcFirstLastPara="1" lIns="91425" tIns="91425" rIns="91425" bIns="91425" anchorCtr="0">
            <a:normAutofit fontScale="77500" lnSpcReduction="20000"/>
          </a:bodyPr>
          <a:lstStyle/>
          <a:p>
            <a:pPr marL="0" lvl="0" indent="0" rtl="0">
              <a:spcBef>
                <a:spcPts val="0"/>
              </a:spcBef>
              <a:spcAft>
                <a:spcPts val="0"/>
              </a:spcAft>
              <a:buNone/>
            </a:pPr>
            <a:endParaRPr lang="en-GB" sz="1400">
              <a:latin typeface="Abadi" panose="020B0604020104020204" pitchFamily="34" charset="0"/>
            </a:endParaRPr>
          </a:p>
        </p:txBody>
      </p:sp>
      <p:sp>
        <p:nvSpPr>
          <p:cNvPr id="263" name="Rectangle 262">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5" name="Rectangle 264">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54"/>
                                        </p:tgtEl>
                                        <p:attrNameLst>
                                          <p:attrName>style.visibility</p:attrName>
                                        </p:attrNameLst>
                                      </p:cBhvr>
                                      <p:to>
                                        <p:strVal val="visible"/>
                                      </p:to>
                                    </p:set>
                                    <p:animEffect transition="in" filter="fade">
                                      <p:cBhvr>
                                        <p:cTn id="7" dur="7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oloured organisers on shelves">
            <a:extLst>
              <a:ext uri="{FF2B5EF4-FFF2-40B4-BE49-F238E27FC236}">
                <a16:creationId xmlns:a16="http://schemas.microsoft.com/office/drawing/2014/main" id="{8B6B1227-D511-04A3-635C-5ACB11D36AC1}"/>
              </a:ext>
            </a:extLst>
          </p:cNvPr>
          <p:cNvPicPr>
            <a:picLocks noChangeAspect="1"/>
          </p:cNvPicPr>
          <p:nvPr/>
        </p:nvPicPr>
        <p:blipFill rotWithShape="1">
          <a:blip r:embed="rId5"/>
          <a:srcRect t="16667"/>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95E1F9-A076-AC15-FBDF-DA968D3D2E90}"/>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spcBef>
                <a:spcPct val="0"/>
              </a:spcBef>
            </a:pPr>
            <a:r>
              <a:rPr lang="en-US" sz="3600"/>
              <a:t>Case Study </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72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3" name="Picture 12">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 name="Rectangle 14">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9" name="Group 1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Buildings and reflections">
            <a:extLst>
              <a:ext uri="{FF2B5EF4-FFF2-40B4-BE49-F238E27FC236}">
                <a16:creationId xmlns:a16="http://schemas.microsoft.com/office/drawing/2014/main" id="{473525CC-B2F6-7500-8EEE-9270F668C155}"/>
              </a:ext>
            </a:extLst>
          </p:cNvPr>
          <p:cNvPicPr>
            <a:picLocks noChangeAspect="1"/>
          </p:cNvPicPr>
          <p:nvPr/>
        </p:nvPicPr>
        <p:blipFill rotWithShape="1">
          <a:blip r:embed="rId6"/>
          <a:srcRect l="29337" r="25479" b="-1"/>
          <a:stretch/>
        </p:blipFill>
        <p:spPr>
          <a:xfrm>
            <a:off x="5660857" y="10"/>
            <a:ext cx="3480760" cy="5142230"/>
          </a:xfrm>
          <a:prstGeom prst="rect">
            <a:avLst/>
          </a:prstGeom>
          <a:ln>
            <a:noFill/>
          </a:ln>
          <a:effectLst/>
        </p:spPr>
      </p:pic>
      <p:sp>
        <p:nvSpPr>
          <p:cNvPr id="23" name="Rectangle 2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3390C0C-0F66-003A-45EB-6D4EACFA2790}"/>
              </a:ext>
            </a:extLst>
          </p:cNvPr>
          <p:cNvSpPr>
            <a:spLocks noGrp="1"/>
          </p:cNvSpPr>
          <p:nvPr>
            <p:ph type="title"/>
          </p:nvPr>
        </p:nvSpPr>
        <p:spPr>
          <a:xfrm>
            <a:off x="510240" y="564921"/>
            <a:ext cx="5315664" cy="810703"/>
          </a:xfrm>
        </p:spPr>
        <p:txBody>
          <a:bodyPr vert="horz" lIns="91440" tIns="45720" rIns="91440" bIns="45720" rtlCol="0" anchor="ctr">
            <a:normAutofit/>
          </a:bodyPr>
          <a:lstStyle/>
          <a:p>
            <a:pPr defTabSz="914400">
              <a:spcBef>
                <a:spcPct val="0"/>
              </a:spcBef>
            </a:pPr>
            <a:r>
              <a:rPr lang="en-US" sz="2500" dirty="0"/>
              <a:t>Deloitte's Knowledge-Sharing Platform - D Street</a:t>
            </a:r>
          </a:p>
        </p:txBody>
      </p:sp>
      <p:pic>
        <p:nvPicPr>
          <p:cNvPr id="25" name="Picture 2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Text Placeholder 2">
            <a:extLst>
              <a:ext uri="{FF2B5EF4-FFF2-40B4-BE49-F238E27FC236}">
                <a16:creationId xmlns:a16="http://schemas.microsoft.com/office/drawing/2014/main" id="{13BB197A-758B-6E4D-20C3-CC6F73DFDAA9}"/>
              </a:ext>
            </a:extLst>
          </p:cNvPr>
          <p:cNvSpPr>
            <a:spLocks noGrp="1"/>
          </p:cNvSpPr>
          <p:nvPr>
            <p:ph type="body" idx="1"/>
          </p:nvPr>
        </p:nvSpPr>
        <p:spPr>
          <a:xfrm>
            <a:off x="510240" y="1752654"/>
            <a:ext cx="4817409" cy="2699487"/>
          </a:xfrm>
        </p:spPr>
        <p:txBody>
          <a:bodyPr vert="horz" lIns="91440" tIns="45720" rIns="91440" bIns="45720" rtlCol="0">
            <a:normAutofit/>
          </a:bodyPr>
          <a:lstStyle/>
          <a:p>
            <a:pPr indent="-228600" defTabSz="914400">
              <a:spcAft>
                <a:spcPts val="600"/>
              </a:spcAft>
              <a:buFont typeface="Arial" panose="020B0604020202020204" pitchFamily="34" charset="0"/>
              <a:buChar char="•"/>
            </a:pPr>
            <a:r>
              <a:rPr lang="en-US" sz="1200" dirty="0"/>
              <a:t>D Street:</a:t>
            </a:r>
          </a:p>
          <a:p>
            <a:pPr lvl="1" indent="-228600" defTabSz="914400">
              <a:spcAft>
                <a:spcPts val="600"/>
              </a:spcAft>
              <a:buFont typeface="Arial" panose="020B0604020202020204" pitchFamily="34" charset="0"/>
              <a:buChar char="•"/>
            </a:pPr>
            <a:r>
              <a:rPr lang="en-US" sz="1200" dirty="0"/>
              <a:t>Launched in 2012</a:t>
            </a:r>
          </a:p>
          <a:p>
            <a:pPr lvl="1" indent="-228600" defTabSz="914400">
              <a:spcAft>
                <a:spcPts val="600"/>
              </a:spcAft>
              <a:buFont typeface="Arial" panose="020B0604020202020204" pitchFamily="34" charset="0"/>
              <a:buChar char="•"/>
            </a:pPr>
            <a:r>
              <a:rPr lang="en-US" sz="1200" dirty="0"/>
              <a:t>Enables collaboration and knowledge sharing across Deloitte</a:t>
            </a:r>
          </a:p>
          <a:p>
            <a:pPr lvl="1" indent="-228600" defTabSz="914400">
              <a:spcAft>
                <a:spcPts val="600"/>
              </a:spcAft>
              <a:buFont typeface="Arial" panose="020B0604020202020204" pitchFamily="34" charset="0"/>
              <a:buChar char="•"/>
            </a:pPr>
            <a:r>
              <a:rPr lang="en-US" sz="1200" dirty="0"/>
              <a:t>Search functionality, content curation, collaboration tools, and analytics</a:t>
            </a:r>
          </a:p>
          <a:p>
            <a:pPr indent="-228600" defTabSz="914400">
              <a:spcAft>
                <a:spcPts val="600"/>
              </a:spcAft>
              <a:buFont typeface="Arial" panose="020B0604020202020204" pitchFamily="34" charset="0"/>
              <a:buChar char="•"/>
            </a:pPr>
            <a:r>
              <a:rPr lang="en-US" sz="1200" dirty="0"/>
              <a:t>Impact and Benefits of D Street:</a:t>
            </a:r>
          </a:p>
          <a:p>
            <a:pPr lvl="1" indent="-228600" defTabSz="914400">
              <a:spcAft>
                <a:spcPts val="600"/>
              </a:spcAft>
              <a:buFont typeface="Arial" panose="020B0604020202020204" pitchFamily="34" charset="0"/>
              <a:buChar char="•"/>
            </a:pPr>
            <a:r>
              <a:rPr lang="en-US" sz="1200" dirty="0"/>
              <a:t>Increased knowledge-sharing by 400%</a:t>
            </a:r>
          </a:p>
          <a:p>
            <a:pPr lvl="1" indent="-228600" defTabSz="914400">
              <a:spcAft>
                <a:spcPts val="600"/>
              </a:spcAft>
              <a:buFont typeface="Arial" panose="020B0604020202020204" pitchFamily="34" charset="0"/>
              <a:buChar char="•"/>
            </a:pPr>
            <a:r>
              <a:rPr lang="en-US" sz="1200" dirty="0"/>
              <a:t>Improved content quality and relevance</a:t>
            </a:r>
          </a:p>
          <a:p>
            <a:pPr lvl="1" indent="-228600" defTabSz="914400">
              <a:spcAft>
                <a:spcPts val="600"/>
              </a:spcAft>
              <a:buFont typeface="Arial" panose="020B0604020202020204" pitchFamily="34" charset="0"/>
              <a:buChar char="•"/>
            </a:pPr>
            <a:r>
              <a:rPr lang="en-US" sz="1200" dirty="0"/>
              <a:t>Reduced duplication of effort and resources</a:t>
            </a:r>
          </a:p>
        </p:txBody>
      </p:sp>
      <p:sp>
        <p:nvSpPr>
          <p:cNvPr id="6" name="TextBox 5">
            <a:extLst>
              <a:ext uri="{FF2B5EF4-FFF2-40B4-BE49-F238E27FC236}">
                <a16:creationId xmlns:a16="http://schemas.microsoft.com/office/drawing/2014/main" id="{D6F43270-7027-EF07-CE9F-C30C5A04AE84}"/>
              </a:ext>
            </a:extLst>
          </p:cNvPr>
          <p:cNvSpPr txBox="1"/>
          <p:nvPr/>
        </p:nvSpPr>
        <p:spPr>
          <a:xfrm>
            <a:off x="701644" y="4128976"/>
            <a:ext cx="4572000" cy="276999"/>
          </a:xfrm>
          <a:prstGeom prst="rect">
            <a:avLst/>
          </a:prstGeom>
          <a:noFill/>
        </p:spPr>
        <p:txBody>
          <a:bodyPr wrap="square">
            <a:spAutoFit/>
          </a:bodyPr>
          <a:lstStyle/>
          <a:p>
            <a:r>
              <a:rPr lang="en-GB" sz="1200" i="1" dirty="0">
                <a:effectLst/>
                <a:latin typeface="Abadi" panose="020B0604020104020204" pitchFamily="34" charset="0"/>
                <a:ea typeface="Calibri" panose="020F0502020204030204" pitchFamily="34" charset="0"/>
                <a:cs typeface="Times New Roman" panose="02020603050405020304" pitchFamily="18" charset="0"/>
              </a:rPr>
              <a:t>(Schwartz et al., Knowledge Management, 2021)</a:t>
            </a:r>
            <a:endParaRPr lang="en-GB" sz="2000" dirty="0">
              <a:latin typeface="Abadi" panose="020B0604020104020204" pitchFamily="34" charset="0"/>
            </a:endParaRPr>
          </a:p>
        </p:txBody>
      </p:sp>
    </p:spTree>
    <p:extLst>
      <p:ext uri="{BB962C8B-B14F-4D97-AF65-F5344CB8AC3E}">
        <p14:creationId xmlns:p14="http://schemas.microsoft.com/office/powerpoint/2010/main" val="2238343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2444</TotalTime>
  <Words>5570</Words>
  <Application>Microsoft Office PowerPoint</Application>
  <PresentationFormat>On-screen Show (16:9)</PresentationFormat>
  <Paragraphs>537</Paragraphs>
  <Slides>55</Slides>
  <Notes>29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Abadi</vt:lpstr>
      <vt:lpstr>Verdana</vt:lpstr>
      <vt:lpstr>Arial</vt:lpstr>
      <vt:lpstr>Calibri</vt:lpstr>
      <vt:lpstr>Trebuchet MS</vt:lpstr>
      <vt:lpstr>Symbol</vt:lpstr>
      <vt:lpstr>Times New Roman</vt:lpstr>
      <vt:lpstr>Tenorite</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 Revolutionizing Knowledge Sharing at MHR</vt:lpstr>
      <vt:lpstr>Knowledge Sharing Platform for Collaborative Research</vt:lpstr>
      <vt:lpstr>Case Study </vt:lpstr>
      <vt:lpstr>Deloitte's Knowledge-Sharing Platform - D Street</vt:lpstr>
      <vt:lpstr>Systems study</vt:lpstr>
      <vt:lpstr>Miro board</vt:lpstr>
      <vt:lpstr>Miro board limitations</vt:lpstr>
      <vt:lpstr>Live demo of Miro board</vt:lpstr>
      <vt:lpstr>Nuclino</vt:lpstr>
      <vt:lpstr>Nuclino limitations</vt:lpstr>
      <vt:lpstr>Live demo of Nuclino</vt:lpstr>
      <vt:lpstr>Results of analysis</vt:lpstr>
      <vt:lpstr>Gap: Enhancing Search Capabilities in Knowledge Repositories</vt:lpstr>
      <vt:lpstr>Opportunity for Internal Knowledge-Sharing Platform</vt:lpstr>
      <vt:lpstr>Challenges</vt:lpstr>
      <vt:lpstr>Professional, Ethical, Legal, and Social Issues Key Issues and Mitigation</vt:lpstr>
      <vt:lpstr>Project management</vt:lpstr>
      <vt:lpstr>Success Criteria</vt:lpstr>
      <vt:lpstr>JAD Sessions Joint Application Design </vt:lpstr>
      <vt:lpstr>Project scope</vt:lpstr>
      <vt:lpstr>Key functional requirements</vt:lpstr>
      <vt:lpstr>Key Non-Functional Requirements</vt:lpstr>
      <vt:lpstr>Project timeline</vt:lpstr>
      <vt:lpstr>System design</vt:lpstr>
      <vt:lpstr>Technology Stack</vt:lpstr>
      <vt:lpstr>System diagrams</vt:lpstr>
      <vt:lpstr>UX Designs</vt:lpstr>
      <vt:lpstr>Test plans</vt:lpstr>
      <vt:lpstr>Iterative development</vt:lpstr>
      <vt:lpstr>Sprint 1 Goals &amp; Outcomes</vt:lpstr>
      <vt:lpstr>Sprint 1  Challenges</vt:lpstr>
      <vt:lpstr>Sprint 2 Goals &amp; Outcomes</vt:lpstr>
      <vt:lpstr>Sprint 2  Challenges</vt:lpstr>
      <vt:lpstr>Sprint 3 Goals &amp; Outcomes</vt:lpstr>
      <vt:lpstr>Sprint 3  Challenges</vt:lpstr>
      <vt:lpstr>Test driven development</vt:lpstr>
      <vt:lpstr>Test driven development Unit &amp; Integration test results</vt:lpstr>
      <vt:lpstr>Live Demo of Knowledge sharing platform</vt:lpstr>
      <vt:lpstr>UI Feedback</vt:lpstr>
      <vt:lpstr>Discovery page</vt:lpstr>
      <vt:lpstr>Create post page</vt:lpstr>
      <vt:lpstr>Profile page</vt:lpstr>
      <vt:lpstr>Knowledge sharing feedback Against success criteria</vt:lpstr>
      <vt:lpstr>Hosting Cost Analysis</vt:lpstr>
      <vt:lpstr>Future work Future Functional Requirements</vt:lpstr>
      <vt:lpstr>Future work Potential Improvements</vt:lpstr>
      <vt:lpstr>Project conclusion</vt:lpstr>
      <vt:lpstr>Positive impact on knowledge sharing and collaboration</vt:lpstr>
      <vt:lpstr>Self-Reflection</vt:lpstr>
      <vt:lpstr>References</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316</cp:revision>
  <dcterms:modified xsi:type="dcterms:W3CDTF">2023-06-14T22:55:35Z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